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</p:sldMasterIdLst>
  <p:notesMasterIdLst>
    <p:notesMasterId r:id="rId21"/>
  </p:notesMasterIdLst>
  <p:sldIdLst>
    <p:sldId id="333" r:id="rId3"/>
    <p:sldId id="332" r:id="rId4"/>
    <p:sldId id="287" r:id="rId5"/>
    <p:sldId id="293" r:id="rId6"/>
    <p:sldId id="289" r:id="rId7"/>
    <p:sldId id="292" r:id="rId8"/>
    <p:sldId id="294" r:id="rId9"/>
    <p:sldId id="297" r:id="rId10"/>
    <p:sldId id="298" r:id="rId11"/>
    <p:sldId id="326" r:id="rId12"/>
    <p:sldId id="258" r:id="rId13"/>
    <p:sldId id="303" r:id="rId14"/>
    <p:sldId id="306" r:id="rId15"/>
    <p:sldId id="308" r:id="rId16"/>
    <p:sldId id="279" r:id="rId17"/>
    <p:sldId id="315" r:id="rId18"/>
    <p:sldId id="311" r:id="rId19"/>
    <p:sldId id="300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CC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199E0-5582-4F13-BEAD-28F8C0D082D2}" type="datetimeFigureOut">
              <a:rPr lang="it-IT" smtClean="0"/>
              <a:pPr/>
              <a:t>29/11/2024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81064-8A43-436C-9CFE-3B68F2ECEE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07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44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81064-8A43-436C-9CFE-3B68F2ECEE8E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51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769626" y="0"/>
            <a:ext cx="5374339" cy="6329061"/>
          </a:xfrm>
          <a:custGeom>
            <a:avLst/>
            <a:gdLst/>
            <a:ahLst/>
            <a:cxnLst/>
            <a:rect l="l" t="t" r="r" b="b"/>
            <a:pathLst>
              <a:path w="176309" h="155722" extrusionOk="0">
                <a:moveTo>
                  <a:pt x="63247" y="0"/>
                </a:moveTo>
                <a:cubicBezTo>
                  <a:pt x="63247" y="0"/>
                  <a:pt x="80642" y="24848"/>
                  <a:pt x="37077" y="41672"/>
                </a:cubicBezTo>
                <a:cubicBezTo>
                  <a:pt x="1" y="55983"/>
                  <a:pt x="5335" y="88511"/>
                  <a:pt x="27957" y="97286"/>
                </a:cubicBezTo>
                <a:cubicBezTo>
                  <a:pt x="27849" y="97834"/>
                  <a:pt x="27742" y="98381"/>
                  <a:pt x="27659" y="98929"/>
                </a:cubicBezTo>
                <a:cubicBezTo>
                  <a:pt x="23670" y="124623"/>
                  <a:pt x="47626" y="125194"/>
                  <a:pt x="58960" y="130445"/>
                </a:cubicBezTo>
                <a:cubicBezTo>
                  <a:pt x="60782" y="131290"/>
                  <a:pt x="62425" y="132326"/>
                  <a:pt x="63997" y="133457"/>
                </a:cubicBezTo>
                <a:cubicBezTo>
                  <a:pt x="65985" y="140732"/>
                  <a:pt x="70795" y="147709"/>
                  <a:pt x="78010" y="151757"/>
                </a:cubicBezTo>
                <a:cubicBezTo>
                  <a:pt x="81701" y="153840"/>
                  <a:pt x="86071" y="154971"/>
                  <a:pt x="89976" y="155341"/>
                </a:cubicBezTo>
                <a:cubicBezTo>
                  <a:pt x="92794" y="155602"/>
                  <a:pt x="95482" y="155722"/>
                  <a:pt x="98053" y="155722"/>
                </a:cubicBezTo>
                <a:cubicBezTo>
                  <a:pt x="124611" y="155722"/>
                  <a:pt x="138682" y="142939"/>
                  <a:pt x="155020" y="141756"/>
                </a:cubicBezTo>
                <a:cubicBezTo>
                  <a:pt x="155811" y="141699"/>
                  <a:pt x="156608" y="141669"/>
                  <a:pt x="157412" y="141669"/>
                </a:cubicBezTo>
                <a:cubicBezTo>
                  <a:pt x="163153" y="141669"/>
                  <a:pt x="169259" y="143194"/>
                  <a:pt x="176308" y="147256"/>
                </a:cubicBezTo>
                <a:lnTo>
                  <a:pt x="176308" y="0"/>
                </a:ln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10800000">
            <a:off x="-10703" y="3131840"/>
            <a:ext cx="3274652" cy="3730161"/>
          </a:xfrm>
          <a:custGeom>
            <a:avLst/>
            <a:gdLst/>
            <a:ahLst/>
            <a:cxnLst/>
            <a:rect l="l" t="t" r="r" b="b"/>
            <a:pathLst>
              <a:path w="545094" h="465688" extrusionOk="0">
                <a:moveTo>
                  <a:pt x="207028" y="1"/>
                </a:moveTo>
                <a:cubicBezTo>
                  <a:pt x="207028" y="1"/>
                  <a:pt x="259058" y="74319"/>
                  <a:pt x="128756" y="124647"/>
                </a:cubicBezTo>
                <a:cubicBezTo>
                  <a:pt x="1" y="174354"/>
                  <a:pt x="42285" y="297550"/>
                  <a:pt x="138002" y="297550"/>
                </a:cubicBezTo>
                <a:cubicBezTo>
                  <a:pt x="146029" y="297550"/>
                  <a:pt x="154432" y="296683"/>
                  <a:pt x="163141" y="294834"/>
                </a:cubicBezTo>
                <a:cubicBezTo>
                  <a:pt x="173520" y="292632"/>
                  <a:pt x="182326" y="291602"/>
                  <a:pt x="189704" y="291602"/>
                </a:cubicBezTo>
                <a:cubicBezTo>
                  <a:pt x="225753" y="291602"/>
                  <a:pt x="227678" y="316202"/>
                  <a:pt x="212112" y="348817"/>
                </a:cubicBezTo>
                <a:cubicBezTo>
                  <a:pt x="196610" y="381274"/>
                  <a:pt x="212112" y="431899"/>
                  <a:pt x="251176" y="453854"/>
                </a:cubicBezTo>
                <a:cubicBezTo>
                  <a:pt x="262225" y="460057"/>
                  <a:pt x="275286" y="463462"/>
                  <a:pt x="286978" y="464546"/>
                </a:cubicBezTo>
                <a:cubicBezTo>
                  <a:pt x="295411" y="465329"/>
                  <a:pt x="303454" y="465688"/>
                  <a:pt x="311146" y="465688"/>
                </a:cubicBezTo>
                <a:cubicBezTo>
                  <a:pt x="390544" y="465688"/>
                  <a:pt x="432621" y="427483"/>
                  <a:pt x="481467" y="423934"/>
                </a:cubicBezTo>
                <a:cubicBezTo>
                  <a:pt x="483856" y="423759"/>
                  <a:pt x="486261" y="423668"/>
                  <a:pt x="488687" y="423668"/>
                </a:cubicBezTo>
                <a:cubicBezTo>
                  <a:pt x="505818" y="423668"/>
                  <a:pt x="524017" y="428226"/>
                  <a:pt x="545094" y="440376"/>
                </a:cubicBezTo>
                <a:lnTo>
                  <a:pt x="545094" y="1"/>
                </a:ln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7529" y="2248567"/>
            <a:ext cx="45843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6000"/>
              <a:buNone/>
              <a:defRPr sz="60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86814" y="4406300"/>
            <a:ext cx="4074600" cy="5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600">
                <a:solidFill>
                  <a:srgbClr val="053B5C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B5C"/>
              </a:buClr>
              <a:buSzPts val="1700"/>
              <a:buNone/>
              <a:defRPr sz="17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1646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pic>
        <p:nvPicPr>
          <p:cNvPr id="4" name="Picture 4" descr="Domanda di Ammissione Corsi di Formazione ::">
            <a:extLst>
              <a:ext uri="{FF2B5EF4-FFF2-40B4-BE49-F238E27FC236}">
                <a16:creationId xmlns:a16="http://schemas.microsoft.com/office/drawing/2014/main" id="{DB5E410E-35F5-4014-B9A2-66C8D3DE33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" y="6557812"/>
            <a:ext cx="890343" cy="26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21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aforis.it/wp-content/uploads/2015/07/logo23.png">
            <a:extLst>
              <a:ext uri="{FF2B5EF4-FFF2-40B4-BE49-F238E27FC236}">
                <a16:creationId xmlns:a16="http://schemas.microsoft.com/office/drawing/2014/main" id="{2886D207-1303-46E6-AEBD-A4A9F4DA028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9"/>
          <a:stretch/>
        </p:blipFill>
        <p:spPr bwMode="auto">
          <a:xfrm>
            <a:off x="993325" y="6532679"/>
            <a:ext cx="296885" cy="2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omanda di Ammissione Corsi di Formazione ::">
            <a:extLst>
              <a:ext uri="{FF2B5EF4-FFF2-40B4-BE49-F238E27FC236}">
                <a16:creationId xmlns:a16="http://schemas.microsoft.com/office/drawing/2014/main" id="{5AA418BF-79F3-4779-99FB-49FAD3F87B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" y="6557812"/>
            <a:ext cx="890343" cy="26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1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omanda di Ammissione Corsi di Formazione ::">
            <a:extLst>
              <a:ext uri="{FF2B5EF4-FFF2-40B4-BE49-F238E27FC236}">
                <a16:creationId xmlns:a16="http://schemas.microsoft.com/office/drawing/2014/main" id="{89C3D4E5-F7EA-4F30-86C3-79859453E5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" y="6557812"/>
            <a:ext cx="890343" cy="26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00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29/11/2024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29/11/2024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29/11/2024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29/11/2024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29/11/2024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29/11/2024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29/11/2024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B41EF56-BD1B-4DB5-8991-BE061C6C7119}"/>
              </a:ext>
            </a:extLst>
          </p:cNvPr>
          <p:cNvSpPr txBox="1"/>
          <p:nvPr userDrawn="1"/>
        </p:nvSpPr>
        <p:spPr>
          <a:xfrm>
            <a:off x="8646770" y="6467062"/>
            <a:ext cx="371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fld id="{C7C6DFD5-F48F-4A0B-A6C9-3BD1A4B6B9D7}" type="slidenum">
              <a:rPr lang="it-IT" sz="10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‹N›</a:t>
            </a:fld>
            <a:endParaRPr lang="it-IT" sz="1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0666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7" Type="http://schemas.openxmlformats.org/officeDocument/2006/relationships/image" Target="../media/image60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63.png"/><Relationship Id="rId19" Type="http://schemas.openxmlformats.org/officeDocument/2006/relationships/image" Target="../media/image65.jpeg"/><Relationship Id="rId4" Type="http://schemas.openxmlformats.org/officeDocument/2006/relationships/image" Target="../media/image10.png"/><Relationship Id="rId9" Type="http://schemas.openxmlformats.org/officeDocument/2006/relationships/image" Target="../media/image62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98EB677-6455-45F1-A881-6A40900D5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9198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8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39416"/>
          </a:xfrm>
        </p:spPr>
        <p:txBody>
          <a:bodyPr>
            <a:noAutofit/>
          </a:bodyPr>
          <a:lstStyle/>
          <a:p>
            <a:pPr lvl="0" algn="ctr" fontAlgn="base">
              <a:lnSpc>
                <a:spcPts val="1900"/>
              </a:lnSpc>
              <a:spcAft>
                <a:spcPct val="0"/>
              </a:spcAft>
            </a:pPr>
            <a:r>
              <a:rPr lang="it-IT" altLang="it-IT" sz="3200" b="1" dirty="0">
                <a:solidFill>
                  <a:srgbClr val="CC0000"/>
                </a:solidFill>
              </a:rPr>
              <a:t>Bisogno di allineamento del sistema</a:t>
            </a:r>
            <a:br>
              <a:rPr lang="it-IT" altLang="it-IT" sz="3200" b="1" dirty="0">
                <a:solidFill>
                  <a:srgbClr val="CC0000"/>
                </a:solidFill>
              </a:rPr>
            </a:br>
            <a:r>
              <a:rPr lang="it-IT" altLang="it-IT" sz="3200" b="1" dirty="0">
                <a:solidFill>
                  <a:srgbClr val="CC0000"/>
                </a:solidFill>
              </a:rPr>
              <a:t> </a:t>
            </a:r>
            <a:br>
              <a:rPr lang="it-IT" altLang="it-IT" sz="3200" b="1" dirty="0">
                <a:solidFill>
                  <a:srgbClr val="CC0000"/>
                </a:solidFill>
              </a:rPr>
            </a:br>
            <a:r>
              <a:rPr lang="it-IT" altLang="it-IT" sz="3200" b="1" dirty="0">
                <a:solidFill>
                  <a:srgbClr val="CC0000"/>
                </a:solidFill>
              </a:rPr>
              <a:t>sanzionatorio e penale all’Europa</a:t>
            </a:r>
            <a:br>
              <a:rPr lang="it-IT" altLang="it-IT" sz="3200" b="1" dirty="0">
                <a:solidFill>
                  <a:srgbClr val="CC0000"/>
                </a:solidFill>
              </a:rPr>
            </a:br>
            <a:endParaRPr lang="it-IT" sz="3200" b="1" dirty="0">
              <a:solidFill>
                <a:srgbClr val="CC0000"/>
              </a:solidFill>
            </a:endParaRPr>
          </a:p>
        </p:txBody>
      </p:sp>
      <p:pic>
        <p:nvPicPr>
          <p:cNvPr id="10" name="object 1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095500"/>
            <a:ext cx="7285038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183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4159"/>
            <a:ext cx="5763490" cy="465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422176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it-IT" sz="2600" b="1" dirty="0">
                <a:solidFill>
                  <a:srgbClr val="CC0000"/>
                </a:solidFill>
              </a:rPr>
              <a:t>Qualità Ambientale Certificata – Life Cycle Assessment</a:t>
            </a:r>
            <a:br>
              <a:rPr lang="it-IT" sz="2600" b="1" dirty="0">
                <a:solidFill>
                  <a:srgbClr val="CC0000"/>
                </a:solidFill>
              </a:rPr>
            </a:br>
            <a:r>
              <a:rPr lang="it-IT" sz="2400" b="1" dirty="0">
                <a:solidFill>
                  <a:srgbClr val="006600"/>
                </a:solidFill>
              </a:rPr>
              <a:t>VISIONE GLOBALE E SISTEMICA– </a:t>
            </a:r>
            <a:r>
              <a:rPr lang="it-IT" sz="2400" b="1" i="1" dirty="0">
                <a:solidFill>
                  <a:srgbClr val="0000FF"/>
                </a:solidFill>
              </a:rPr>
              <a:t>DALLA CULLA ALLA TOMBA</a:t>
            </a:r>
          </a:p>
        </p:txBody>
      </p:sp>
    </p:spTree>
    <p:extLst>
      <p:ext uri="{BB962C8B-B14F-4D97-AF65-F5344CB8AC3E}">
        <p14:creationId xmlns:p14="http://schemas.microsoft.com/office/powerpoint/2010/main" val="40816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alernomagazine.it/public/uploads/2010/06/Meeting-Personalita-ed-Autoeffica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68" y="1916832"/>
            <a:ext cx="4626004" cy="262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71472" y="476672"/>
            <a:ext cx="4149716" cy="990600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CC0000"/>
                </a:solidFill>
              </a:rPr>
              <a:t>Innovazione …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067944" y="4797152"/>
            <a:ext cx="484202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CC0000"/>
                </a:solidFill>
              </a:rPr>
              <a:t>… o Green </a:t>
            </a:r>
            <a:r>
              <a:rPr lang="it-IT" sz="3600" b="1" dirty="0" err="1">
                <a:solidFill>
                  <a:srgbClr val="CC0000"/>
                </a:solidFill>
              </a:rPr>
              <a:t>Washing</a:t>
            </a:r>
            <a:r>
              <a:rPr lang="it-IT" sz="3600" b="1" dirty="0">
                <a:solidFill>
                  <a:srgbClr val="CC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7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6" y="620688"/>
            <a:ext cx="8169941" cy="538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552" y="3064892"/>
            <a:ext cx="2643206" cy="2308324"/>
          </a:xfrm>
          <a:prstGeom prst="rect">
            <a:avLst/>
          </a:prstGeom>
          <a:gradFill rotWithShape="1">
            <a:gsLst>
              <a:gs pos="0">
                <a:srgbClr val="2D2D8A">
                  <a:shade val="51000"/>
                  <a:satMod val="130000"/>
                </a:srgbClr>
              </a:gs>
              <a:gs pos="80000">
                <a:srgbClr val="2D2D8A">
                  <a:shade val="93000"/>
                  <a:satMod val="130000"/>
                </a:srgbClr>
              </a:gs>
              <a:gs pos="100000">
                <a:srgbClr val="2D2D8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Favorire il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“SALTO TECNOLOGICO”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spc="-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congiunto per la competitività delle imprese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34506" y="620688"/>
            <a:ext cx="816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FF00"/>
                </a:solidFill>
              </a:rPr>
              <a:t>ECONOMIA CIRCOLARE</a:t>
            </a:r>
          </a:p>
        </p:txBody>
      </p:sp>
    </p:spTree>
    <p:extLst>
      <p:ext uri="{BB962C8B-B14F-4D97-AF65-F5344CB8AC3E}">
        <p14:creationId xmlns:p14="http://schemas.microsoft.com/office/powerpoint/2010/main" val="362497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052888" y="3057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457575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281488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307612"/>
            <a:ext cx="91440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it-IT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TRASFERIMENTO TECNOLOGICO</a:t>
            </a:r>
          </a:p>
          <a:p>
            <a:pPr algn="ctr">
              <a:defRPr/>
            </a:pPr>
            <a:endParaRPr lang="it-IT" sz="24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it-IT" sz="23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Tradurre i risultati della ricerca scientifica in tecnologie implementabili per la competitività delle aziende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463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FF00"/>
                </a:solidFill>
              </a:rPr>
              <a:t>ECONOMIA CIRCOLARE</a:t>
            </a:r>
          </a:p>
        </p:txBody>
      </p:sp>
    </p:spTree>
    <p:extLst>
      <p:ext uri="{BB962C8B-B14F-4D97-AF65-F5344CB8AC3E}">
        <p14:creationId xmlns:p14="http://schemas.microsoft.com/office/powerpoint/2010/main" val="402243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521385"/>
            <a:ext cx="9143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00CC"/>
                </a:solidFill>
              </a:rPr>
              <a:t>LE   EMERGENZE   AMBIENTALI,  LE  OPPORTUNITÀ   DI   SVILUPPO E GLI OSTACOLI …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4390364"/>
            <a:ext cx="914399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it-IT" sz="2200" b="1" dirty="0"/>
              <a:t>Tali «patologie» vanno combattute con processi formativi in grado di costruire una cultura dell’appartenenza e della </a:t>
            </a:r>
            <a:r>
              <a:rPr lang="it-IT" sz="2200" b="1" dirty="0" err="1"/>
              <a:t>respons</a:t>
            </a:r>
            <a:r>
              <a:rPr lang="it-IT" sz="2200" b="1" dirty="0"/>
              <a:t>-abilità</a:t>
            </a:r>
          </a:p>
          <a:p>
            <a:pPr algn="ctr"/>
            <a:endParaRPr lang="it-IT" sz="800" b="1" dirty="0"/>
          </a:p>
          <a:p>
            <a:pPr algn="ctr"/>
            <a:r>
              <a:rPr lang="it-IT" sz="2200" b="1" dirty="0"/>
              <a:t>+ informazione e - disinformazione!!!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11016" y="1875021"/>
            <a:ext cx="87219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it-IT" sz="1600" dirty="0"/>
              <a:t>La sindrome</a:t>
            </a:r>
            <a:r>
              <a:rPr lang="it-IT" sz="1600" b="1" dirty="0">
                <a:solidFill>
                  <a:srgbClr val="CC0000"/>
                </a:solidFill>
              </a:rPr>
              <a:t> </a:t>
            </a:r>
            <a:r>
              <a:rPr lang="it-IT" sz="1600" b="1" dirty="0" err="1">
                <a:solidFill>
                  <a:srgbClr val="CC0000"/>
                </a:solidFill>
              </a:rPr>
              <a:t>N.I.M.B.Y</a:t>
            </a:r>
            <a:r>
              <a:rPr lang="it-IT" sz="1600" b="1" dirty="0">
                <a:solidFill>
                  <a:srgbClr val="CC0000"/>
                </a:solidFill>
              </a:rPr>
              <a:t>. – </a:t>
            </a:r>
            <a:r>
              <a:rPr lang="it-IT" sz="1600" b="1" dirty="0" err="1">
                <a:solidFill>
                  <a:srgbClr val="CC0000"/>
                </a:solidFill>
              </a:rPr>
              <a:t>Not</a:t>
            </a:r>
            <a:r>
              <a:rPr lang="it-IT" sz="1600" b="1" dirty="0">
                <a:solidFill>
                  <a:srgbClr val="CC0000"/>
                </a:solidFill>
              </a:rPr>
              <a:t> In My Back Yard  </a:t>
            </a:r>
            <a:r>
              <a:rPr lang="it-IT" sz="1600" dirty="0"/>
              <a:t>– </a:t>
            </a:r>
            <a:r>
              <a:rPr lang="it-IT" sz="1600" b="1" i="1" dirty="0">
                <a:solidFill>
                  <a:srgbClr val="0000CC"/>
                </a:solidFill>
              </a:rPr>
              <a:t>Ovunque ma non nel mio giardino</a:t>
            </a:r>
            <a:endParaRPr lang="it-IT" sz="1600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6512" y="3573016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1600" dirty="0"/>
              <a:t>    La sindrome del  </a:t>
            </a:r>
            <a:r>
              <a:rPr lang="it-IT" sz="1600" b="1" dirty="0">
                <a:solidFill>
                  <a:srgbClr val="CC0000"/>
                </a:solidFill>
              </a:rPr>
              <a:t>“NI” </a:t>
            </a:r>
            <a:r>
              <a:rPr lang="it-IT" sz="1600" b="1" i="1" dirty="0">
                <a:solidFill>
                  <a:srgbClr val="0000CC"/>
                </a:solidFill>
              </a:rPr>
              <a:t>ovvero la sindrome di una burocrazia che non sa dire ne sì né no!</a:t>
            </a:r>
          </a:p>
          <a:p>
            <a:pPr algn="ctr">
              <a:defRPr/>
            </a:pPr>
            <a:endParaRPr lang="it-IT" sz="1000" b="1" i="1" dirty="0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2564904"/>
            <a:ext cx="7992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La sindrome </a:t>
            </a:r>
            <a:r>
              <a:rPr lang="it-IT" sz="1600" b="1" dirty="0" err="1">
                <a:solidFill>
                  <a:srgbClr val="CC0000"/>
                </a:solidFill>
              </a:rPr>
              <a:t>B.A.N.A.N.A</a:t>
            </a:r>
            <a:r>
              <a:rPr lang="it-IT" sz="1600" b="1" dirty="0">
                <a:solidFill>
                  <a:srgbClr val="CC0000"/>
                </a:solidFill>
              </a:rPr>
              <a:t>. - </a:t>
            </a:r>
            <a:r>
              <a:rPr lang="it-IT" sz="1600" b="1" dirty="0" err="1">
                <a:solidFill>
                  <a:srgbClr val="CC0000"/>
                </a:solidFill>
              </a:rPr>
              <a:t>Build</a:t>
            </a:r>
            <a:r>
              <a:rPr lang="it-IT" sz="1600" b="1" dirty="0">
                <a:solidFill>
                  <a:srgbClr val="CC0000"/>
                </a:solidFill>
              </a:rPr>
              <a:t> </a:t>
            </a:r>
            <a:r>
              <a:rPr lang="it-IT" sz="1600" b="1" dirty="0" err="1">
                <a:solidFill>
                  <a:srgbClr val="CC0000"/>
                </a:solidFill>
              </a:rPr>
              <a:t>Absolutely</a:t>
            </a:r>
            <a:r>
              <a:rPr lang="it-IT" sz="1600" b="1" dirty="0">
                <a:solidFill>
                  <a:srgbClr val="CC0000"/>
                </a:solidFill>
              </a:rPr>
              <a:t> </a:t>
            </a:r>
            <a:r>
              <a:rPr lang="it-IT" sz="1600" b="1" dirty="0" err="1">
                <a:solidFill>
                  <a:srgbClr val="CC0000"/>
                </a:solidFill>
              </a:rPr>
              <a:t>Nothing</a:t>
            </a:r>
            <a:r>
              <a:rPr lang="it-IT" sz="1600" b="1" dirty="0">
                <a:solidFill>
                  <a:srgbClr val="CC0000"/>
                </a:solidFill>
              </a:rPr>
              <a:t> </a:t>
            </a:r>
            <a:r>
              <a:rPr lang="it-IT" sz="1600" b="1" dirty="0" err="1">
                <a:solidFill>
                  <a:srgbClr val="CC0000"/>
                </a:solidFill>
              </a:rPr>
              <a:t>Anywhere</a:t>
            </a:r>
            <a:r>
              <a:rPr lang="it-IT" sz="1600" b="1" dirty="0">
                <a:solidFill>
                  <a:srgbClr val="CC0000"/>
                </a:solidFill>
              </a:rPr>
              <a:t> </a:t>
            </a:r>
            <a:r>
              <a:rPr lang="it-IT" sz="1600" b="1" dirty="0" err="1">
                <a:solidFill>
                  <a:srgbClr val="CC0000"/>
                </a:solidFill>
              </a:rPr>
              <a:t>Near</a:t>
            </a:r>
            <a:r>
              <a:rPr lang="it-IT" sz="1600" b="1" dirty="0">
                <a:solidFill>
                  <a:srgbClr val="CC0000"/>
                </a:solidFill>
              </a:rPr>
              <a:t> </a:t>
            </a:r>
            <a:r>
              <a:rPr lang="it-IT" sz="1600" b="1" dirty="0" err="1">
                <a:solidFill>
                  <a:srgbClr val="CC0000"/>
                </a:solidFill>
              </a:rPr>
              <a:t>Anything</a:t>
            </a:r>
            <a:r>
              <a:rPr lang="it-IT" sz="1600" b="1" dirty="0">
                <a:solidFill>
                  <a:srgbClr val="CC0000"/>
                </a:solidFill>
              </a:rPr>
              <a:t>  </a:t>
            </a:r>
            <a:r>
              <a:rPr lang="it-IT" dirty="0"/>
              <a:t>- </a:t>
            </a:r>
            <a:r>
              <a:rPr lang="it-IT" sz="1600" b="1" i="1" dirty="0" err="1">
                <a:solidFill>
                  <a:srgbClr val="0000CC"/>
                </a:solidFill>
              </a:rPr>
              <a:t>lett</a:t>
            </a:r>
            <a:r>
              <a:rPr lang="it-IT" sz="1600" b="1" i="1" dirty="0">
                <a:solidFill>
                  <a:srgbClr val="0000CC"/>
                </a:solidFill>
              </a:rPr>
              <a:t>. Non costruire assolutamente nulla in nessun luogo vicino a niente,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13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1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dn.qualenergia.it/wp-content/uploads/2019/07/sebigas-maserati_biomet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4507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654213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FF00"/>
                </a:solidFill>
              </a:rPr>
              <a:t>UN CASO EMBLEMATICO: LA FILIERA DEL </a:t>
            </a:r>
            <a:r>
              <a:rPr lang="it-IT" sz="2600" b="1" dirty="0" err="1">
                <a:solidFill>
                  <a:srgbClr val="FFFF00"/>
                </a:solidFill>
              </a:rPr>
              <a:t>BIOMETANO</a:t>
            </a:r>
            <a:endParaRPr lang="it-IT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81497"/>
            <a:ext cx="39719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ject 26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581497"/>
            <a:ext cx="3948113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0" y="476672"/>
            <a:ext cx="9144000" cy="9361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0033CC"/>
                </a:solidFill>
              </a:rPr>
              <a:t>L’ECONOMIA CIRCOLARE COME LEVA REALE PER LA Transizione e Conversione Ecologica dell’Economia e del Lavoro</a:t>
            </a:r>
            <a:endParaRPr lang="it-IT" sz="2400" dirty="0">
              <a:solidFill>
                <a:srgbClr val="CC0000"/>
              </a:solidFill>
            </a:endParaRPr>
          </a:p>
          <a:p>
            <a:endParaRPr lang="it-IT" sz="2400" dirty="0">
              <a:solidFill>
                <a:srgbClr val="CC0000"/>
              </a:solidFill>
            </a:endParaRPr>
          </a:p>
          <a:p>
            <a:r>
              <a:rPr lang="it-IT" sz="2400" dirty="0">
                <a:solidFill>
                  <a:srgbClr val="CC0000"/>
                </a:solidFill>
              </a:rPr>
              <a:t> </a:t>
            </a:r>
            <a:endParaRPr lang="it-IT" sz="24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052888" y="3057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457575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281488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9750" y="304800"/>
            <a:ext cx="590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b="1" i="1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81000" y="990600"/>
            <a:ext cx="845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 b="1">
                <a:solidFill>
                  <a:srgbClr val="0000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04800" y="523875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“… LE </a:t>
            </a:r>
            <a:r>
              <a:rPr lang="it-IT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SCIENZE DURE</a:t>
            </a:r>
            <a:r>
              <a:rPr lang="it-IT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MIETONO SUCCESSI PERCHE’ HANNO A CHE FARE CON PROBLEMI MORBIDI.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581400" y="3947572"/>
            <a:ext cx="5383088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400" b="1" i="1" dirty="0">
                <a:solidFill>
                  <a:srgbClr val="CC0000"/>
                </a:solidFill>
                <a:latin typeface="Times New Roman" pitchFamily="18" charset="0"/>
              </a:rPr>
              <a:t>  “Le responsabilità della competenza”</a:t>
            </a:r>
          </a:p>
          <a:p>
            <a:pPr>
              <a:spcBef>
                <a:spcPct val="50000"/>
              </a:spcBef>
            </a:pPr>
            <a:r>
              <a:rPr lang="it-IT" altLang="it-IT" sz="2400" b="1" dirty="0">
                <a:solidFill>
                  <a:srgbClr val="CC0000"/>
                </a:solidFill>
                <a:latin typeface="Times New Roman" pitchFamily="18" charset="0"/>
              </a:rPr>
              <a:t>Teorema di HEINZ VON FORSTER</a:t>
            </a:r>
          </a:p>
          <a:p>
            <a:pPr>
              <a:spcBef>
                <a:spcPct val="50000"/>
              </a:spcBef>
            </a:pPr>
            <a:r>
              <a:rPr lang="it-IT" altLang="it-IT" sz="2400" b="1" dirty="0">
                <a:solidFill>
                  <a:srgbClr val="CC0000"/>
                </a:solidFill>
                <a:latin typeface="Times New Roman" pitchFamily="18" charset="0"/>
              </a:rPr>
              <a:t>                 da “Sistemi che osservano”</a:t>
            </a:r>
          </a:p>
        </p:txBody>
      </p:sp>
      <p:pic>
        <p:nvPicPr>
          <p:cNvPr id="10" name="Picture 1026" descr="AFORIS_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144" y="6118734"/>
            <a:ext cx="935360" cy="69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 descr="C:\Users\GIANMARIA\Desktop\Scuola-Emas-ed-Ecolabe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43644"/>
            <a:ext cx="1768280" cy="6638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6136268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121C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Prof. Gian Maria Gasperi</a:t>
            </a:r>
            <a:br>
              <a:rPr lang="it-IT" sz="1600" b="1" dirty="0">
                <a:solidFill>
                  <a:srgbClr val="006600"/>
                </a:solidFill>
                <a:latin typeface="Arial" charset="0"/>
              </a:rPr>
            </a:br>
            <a:r>
              <a:rPr lang="it-IT" sz="900" b="1" dirty="0">
                <a:solidFill>
                  <a:srgbClr val="FF0000"/>
                </a:solidFill>
                <a:latin typeface="Arial" charset="0"/>
              </a:rPr>
              <a:t>Founder Gruppo A.FO.RI.S. </a:t>
            </a:r>
          </a:p>
          <a:p>
            <a:pPr algn="ctr">
              <a:defRPr/>
            </a:pPr>
            <a:r>
              <a:rPr lang="it-IT" sz="900" b="1" dirty="0">
                <a:solidFill>
                  <a:srgbClr val="00B050"/>
                </a:solidFill>
                <a:latin typeface="Arial" charset="0"/>
              </a:rPr>
              <a:t>DIRETTORE SCUOLA EMAS ED ECOLABEL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04800" y="234888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 </a:t>
            </a:r>
            <a:r>
              <a:rPr lang="it-IT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SCIENZE MORBIDE </a:t>
            </a:r>
            <a:r>
              <a:rPr lang="it-IT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STENTANO A PROCEDERE PERCHE’ E’ A LORO CHE TOCCANO I PROBLEMI DURI…”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5C55EBE-7D40-4ED8-81AA-CA816D7FA4A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45" y="5909771"/>
            <a:ext cx="770255" cy="903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078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4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7417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>
            <a:spLocks noGrp="1"/>
          </p:cNvSpPr>
          <p:nvPr>
            <p:ph type="ctrTitle"/>
          </p:nvPr>
        </p:nvSpPr>
        <p:spPr>
          <a:xfrm>
            <a:off x="128693" y="1052737"/>
            <a:ext cx="5319992" cy="39604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rgbClr val="0000FF"/>
                </a:solidFill>
              </a:rPr>
              <a:t>La Transizione Ecologica dell’Economia e del Lavoro rappresenta il passaggio dalla logica del </a:t>
            </a:r>
            <a:br>
              <a:rPr lang="it-IT" sz="2800" dirty="0">
                <a:solidFill>
                  <a:srgbClr val="0000FF"/>
                </a:solidFill>
              </a:rPr>
            </a:br>
            <a:br>
              <a:rPr lang="it-IT" sz="2800" dirty="0">
                <a:solidFill>
                  <a:srgbClr val="0000FF"/>
                </a:solidFill>
              </a:rPr>
            </a:br>
            <a:r>
              <a:rPr lang="it-IT" sz="2800" dirty="0">
                <a:solidFill>
                  <a:srgbClr val="0000FF"/>
                </a:solidFill>
              </a:rPr>
              <a:t>«</a:t>
            </a:r>
            <a:r>
              <a:rPr lang="it-IT" sz="2800" b="1" dirty="0" err="1">
                <a:solidFill>
                  <a:srgbClr val="FF0000"/>
                </a:solidFill>
              </a:rPr>
              <a:t>Command</a:t>
            </a:r>
            <a:r>
              <a:rPr lang="it-IT" sz="2800" b="1" dirty="0">
                <a:solidFill>
                  <a:srgbClr val="FF0000"/>
                </a:solidFill>
              </a:rPr>
              <a:t> and Control</a:t>
            </a:r>
            <a:r>
              <a:rPr lang="it-IT" sz="2800" dirty="0">
                <a:solidFill>
                  <a:srgbClr val="0000FF"/>
                </a:solidFill>
              </a:rPr>
              <a:t>» </a:t>
            </a:r>
            <a:br>
              <a:rPr lang="it-IT" sz="2800" dirty="0">
                <a:solidFill>
                  <a:srgbClr val="0000FF"/>
                </a:solidFill>
              </a:rPr>
            </a:br>
            <a:br>
              <a:rPr lang="it-IT" sz="2800" dirty="0">
                <a:solidFill>
                  <a:srgbClr val="0000FF"/>
                </a:solidFill>
              </a:rPr>
            </a:br>
            <a:r>
              <a:rPr lang="it-IT" sz="2800" dirty="0">
                <a:solidFill>
                  <a:srgbClr val="0000FF"/>
                </a:solidFill>
              </a:rPr>
              <a:t>alla </a:t>
            </a:r>
            <a:br>
              <a:rPr lang="it-IT" sz="2800" dirty="0">
                <a:solidFill>
                  <a:srgbClr val="0000FF"/>
                </a:solidFill>
              </a:rPr>
            </a:br>
            <a:br>
              <a:rPr lang="it-IT" sz="2800" dirty="0">
                <a:solidFill>
                  <a:srgbClr val="0000FF"/>
                </a:solidFill>
              </a:rPr>
            </a:br>
            <a:r>
              <a:rPr lang="it-IT" sz="2800" dirty="0">
                <a:solidFill>
                  <a:srgbClr val="0000FF"/>
                </a:solidFill>
              </a:rPr>
              <a:t>«</a:t>
            </a:r>
            <a:r>
              <a:rPr lang="it-IT" sz="2800" b="1" dirty="0">
                <a:solidFill>
                  <a:srgbClr val="006600"/>
                </a:solidFill>
              </a:rPr>
              <a:t>Qualità Ambientale Certificata</a:t>
            </a:r>
            <a:r>
              <a:rPr lang="it-IT" sz="2800" dirty="0">
                <a:solidFill>
                  <a:srgbClr val="0000FF"/>
                </a:solidFill>
              </a:rPr>
              <a:t>»</a:t>
            </a:r>
            <a:endParaRPr sz="2800" dirty="0">
              <a:solidFill>
                <a:srgbClr val="0000FF"/>
              </a:solidFill>
            </a:endParaRPr>
          </a:p>
        </p:txBody>
      </p:sp>
      <p:grpSp>
        <p:nvGrpSpPr>
          <p:cNvPr id="324" name="Google Shape;324;p32"/>
          <p:cNvGrpSpPr/>
          <p:nvPr/>
        </p:nvGrpSpPr>
        <p:grpSpPr>
          <a:xfrm>
            <a:off x="5148064" y="1185604"/>
            <a:ext cx="3934193" cy="3629128"/>
            <a:chOff x="5280759" y="250992"/>
            <a:chExt cx="3748278" cy="2593222"/>
          </a:xfrm>
        </p:grpSpPr>
        <p:sp>
          <p:nvSpPr>
            <p:cNvPr id="325" name="Google Shape;325;p32"/>
            <p:cNvSpPr/>
            <p:nvPr/>
          </p:nvSpPr>
          <p:spPr>
            <a:xfrm>
              <a:off x="5280759" y="1698813"/>
              <a:ext cx="820608" cy="426057"/>
            </a:xfrm>
            <a:custGeom>
              <a:avLst/>
              <a:gdLst/>
              <a:ahLst/>
              <a:cxnLst/>
              <a:rect l="l" t="t" r="r" b="b"/>
              <a:pathLst>
                <a:path w="78452" h="40732" extrusionOk="0">
                  <a:moveTo>
                    <a:pt x="39196" y="1"/>
                  </a:moveTo>
                  <a:cubicBezTo>
                    <a:pt x="33303" y="1"/>
                    <a:pt x="28004" y="2584"/>
                    <a:pt x="24397" y="6692"/>
                  </a:cubicBezTo>
                  <a:cubicBezTo>
                    <a:pt x="22313" y="9062"/>
                    <a:pt x="19311" y="10299"/>
                    <a:pt x="16174" y="10299"/>
                  </a:cubicBezTo>
                  <a:cubicBezTo>
                    <a:pt x="15923" y="10299"/>
                    <a:pt x="15672" y="10291"/>
                    <a:pt x="15420" y="10276"/>
                  </a:cubicBezTo>
                  <a:cubicBezTo>
                    <a:pt x="15122" y="10264"/>
                    <a:pt x="14824" y="10252"/>
                    <a:pt x="14527" y="10252"/>
                  </a:cubicBezTo>
                  <a:cubicBezTo>
                    <a:pt x="6502" y="10252"/>
                    <a:pt x="1" y="16741"/>
                    <a:pt x="1" y="24754"/>
                  </a:cubicBezTo>
                  <a:cubicBezTo>
                    <a:pt x="1" y="32766"/>
                    <a:pt x="6502" y="39255"/>
                    <a:pt x="14527" y="39255"/>
                  </a:cubicBezTo>
                  <a:cubicBezTo>
                    <a:pt x="16420" y="39255"/>
                    <a:pt x="18229" y="38898"/>
                    <a:pt x="19884" y="38243"/>
                  </a:cubicBezTo>
                  <a:cubicBezTo>
                    <a:pt x="21880" y="37452"/>
                    <a:pt x="23979" y="37091"/>
                    <a:pt x="26087" y="37091"/>
                  </a:cubicBezTo>
                  <a:cubicBezTo>
                    <a:pt x="28356" y="37091"/>
                    <a:pt x="30636" y="37509"/>
                    <a:pt x="32815" y="38255"/>
                  </a:cubicBezTo>
                  <a:cubicBezTo>
                    <a:pt x="34815" y="38946"/>
                    <a:pt x="36970" y="39315"/>
                    <a:pt x="39196" y="39315"/>
                  </a:cubicBezTo>
                  <a:cubicBezTo>
                    <a:pt x="40637" y="39315"/>
                    <a:pt x="42042" y="39160"/>
                    <a:pt x="43387" y="38862"/>
                  </a:cubicBezTo>
                  <a:cubicBezTo>
                    <a:pt x="44179" y="38691"/>
                    <a:pt x="44979" y="38607"/>
                    <a:pt x="45775" y="38607"/>
                  </a:cubicBezTo>
                  <a:cubicBezTo>
                    <a:pt x="47362" y="38607"/>
                    <a:pt x="48934" y="38943"/>
                    <a:pt x="50400" y="39601"/>
                  </a:cubicBezTo>
                  <a:cubicBezTo>
                    <a:pt x="52019" y="40327"/>
                    <a:pt x="53805" y="40732"/>
                    <a:pt x="55698" y="40732"/>
                  </a:cubicBezTo>
                  <a:cubicBezTo>
                    <a:pt x="58354" y="40732"/>
                    <a:pt x="60830" y="39922"/>
                    <a:pt x="62890" y="38553"/>
                  </a:cubicBezTo>
                  <a:cubicBezTo>
                    <a:pt x="64240" y="37652"/>
                    <a:pt x="65827" y="37207"/>
                    <a:pt x="67430" y="37207"/>
                  </a:cubicBezTo>
                  <a:cubicBezTo>
                    <a:pt x="68074" y="37207"/>
                    <a:pt x="68720" y="37278"/>
                    <a:pt x="69355" y="37422"/>
                  </a:cubicBezTo>
                  <a:cubicBezTo>
                    <a:pt x="69855" y="37529"/>
                    <a:pt x="70367" y="37588"/>
                    <a:pt x="70903" y="37588"/>
                  </a:cubicBezTo>
                  <a:cubicBezTo>
                    <a:pt x="75106" y="37588"/>
                    <a:pt x="78451" y="33957"/>
                    <a:pt x="77975" y="29671"/>
                  </a:cubicBezTo>
                  <a:cubicBezTo>
                    <a:pt x="77630" y="26504"/>
                    <a:pt x="75082" y="23896"/>
                    <a:pt x="71927" y="23456"/>
                  </a:cubicBezTo>
                  <a:cubicBezTo>
                    <a:pt x="71891" y="23444"/>
                    <a:pt x="71855" y="23444"/>
                    <a:pt x="71819" y="23432"/>
                  </a:cubicBezTo>
                  <a:cubicBezTo>
                    <a:pt x="69533" y="23158"/>
                    <a:pt x="67521" y="21967"/>
                    <a:pt x="66164" y="20122"/>
                  </a:cubicBezTo>
                  <a:cubicBezTo>
                    <a:pt x="64973" y="18503"/>
                    <a:pt x="63426" y="17181"/>
                    <a:pt x="61640" y="16264"/>
                  </a:cubicBezTo>
                  <a:cubicBezTo>
                    <a:pt x="59556" y="15181"/>
                    <a:pt x="57996" y="13335"/>
                    <a:pt x="56984" y="11216"/>
                  </a:cubicBezTo>
                  <a:cubicBezTo>
                    <a:pt x="53829" y="4584"/>
                    <a:pt x="47054" y="1"/>
                    <a:pt x="39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7715136" y="1667056"/>
              <a:ext cx="885115" cy="1027203"/>
            </a:xfrm>
            <a:custGeom>
              <a:avLst/>
              <a:gdLst/>
              <a:ahLst/>
              <a:cxnLst/>
              <a:rect l="l" t="t" r="r" b="b"/>
              <a:pathLst>
                <a:path w="84619" h="98203" extrusionOk="0">
                  <a:moveTo>
                    <a:pt x="54924" y="0"/>
                  </a:moveTo>
                  <a:lnTo>
                    <a:pt x="0" y="98203"/>
                  </a:lnTo>
                  <a:lnTo>
                    <a:pt x="84094" y="97953"/>
                  </a:lnTo>
                  <a:cubicBezTo>
                    <a:pt x="84618" y="96393"/>
                    <a:pt x="54924" y="0"/>
                    <a:pt x="54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7715136" y="1678144"/>
              <a:ext cx="707023" cy="1016116"/>
            </a:xfrm>
            <a:custGeom>
              <a:avLst/>
              <a:gdLst/>
              <a:ahLst/>
              <a:cxnLst/>
              <a:rect l="l" t="t" r="r" b="b"/>
              <a:pathLst>
                <a:path w="67593" h="97143" extrusionOk="0">
                  <a:moveTo>
                    <a:pt x="54329" y="0"/>
                  </a:moveTo>
                  <a:lnTo>
                    <a:pt x="0" y="97143"/>
                  </a:lnTo>
                  <a:lnTo>
                    <a:pt x="0" y="97143"/>
                  </a:lnTo>
                  <a:lnTo>
                    <a:pt x="66795" y="96941"/>
                  </a:lnTo>
                  <a:cubicBezTo>
                    <a:pt x="67592" y="93845"/>
                    <a:pt x="67485" y="90654"/>
                    <a:pt x="65521" y="87808"/>
                  </a:cubicBezTo>
                  <a:cubicBezTo>
                    <a:pt x="63282" y="84570"/>
                    <a:pt x="59651" y="82594"/>
                    <a:pt x="55805" y="82105"/>
                  </a:cubicBezTo>
                  <a:cubicBezTo>
                    <a:pt x="52221" y="81653"/>
                    <a:pt x="48530" y="82034"/>
                    <a:pt x="44982" y="81212"/>
                  </a:cubicBezTo>
                  <a:cubicBezTo>
                    <a:pt x="39851" y="80034"/>
                    <a:pt x="36005" y="74878"/>
                    <a:pt x="38470" y="69782"/>
                  </a:cubicBezTo>
                  <a:cubicBezTo>
                    <a:pt x="40922" y="64687"/>
                    <a:pt x="46018" y="61115"/>
                    <a:pt x="50745" y="58293"/>
                  </a:cubicBezTo>
                  <a:cubicBezTo>
                    <a:pt x="52971" y="56971"/>
                    <a:pt x="55234" y="55352"/>
                    <a:pt x="56162" y="52923"/>
                  </a:cubicBezTo>
                  <a:cubicBezTo>
                    <a:pt x="59222" y="45041"/>
                    <a:pt x="46637" y="45756"/>
                    <a:pt x="42899" y="42470"/>
                  </a:cubicBezTo>
                  <a:cubicBezTo>
                    <a:pt x="39363" y="39374"/>
                    <a:pt x="40267" y="34981"/>
                    <a:pt x="42589" y="31218"/>
                  </a:cubicBezTo>
                  <a:cubicBezTo>
                    <a:pt x="44994" y="27313"/>
                    <a:pt x="48804" y="24515"/>
                    <a:pt x="51638" y="20943"/>
                  </a:cubicBezTo>
                  <a:cubicBezTo>
                    <a:pt x="54091" y="17848"/>
                    <a:pt x="54781" y="14097"/>
                    <a:pt x="55114" y="10216"/>
                  </a:cubicBezTo>
                  <a:cubicBezTo>
                    <a:pt x="55388" y="6918"/>
                    <a:pt x="55412" y="3227"/>
                    <a:pt x="54329" y="0"/>
                  </a:cubicBez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8221264" y="778218"/>
              <a:ext cx="61662" cy="47834"/>
            </a:xfrm>
            <a:custGeom>
              <a:avLst/>
              <a:gdLst/>
              <a:ahLst/>
              <a:cxnLst/>
              <a:rect l="l" t="t" r="r" b="b"/>
              <a:pathLst>
                <a:path w="5895" h="4573" extrusionOk="0">
                  <a:moveTo>
                    <a:pt x="2941" y="1"/>
                  </a:moveTo>
                  <a:cubicBezTo>
                    <a:pt x="12" y="1"/>
                    <a:pt x="0" y="4573"/>
                    <a:pt x="2941" y="4573"/>
                  </a:cubicBezTo>
                  <a:cubicBezTo>
                    <a:pt x="5882" y="4573"/>
                    <a:pt x="5894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8112919" y="778218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53" y="1"/>
                  </a:moveTo>
                  <a:cubicBezTo>
                    <a:pt x="12" y="1"/>
                    <a:pt x="0" y="4573"/>
                    <a:pt x="2953" y="4573"/>
                  </a:cubicBezTo>
                  <a:cubicBezTo>
                    <a:pt x="5894" y="4573"/>
                    <a:pt x="5894" y="1"/>
                    <a:pt x="2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8326377" y="778218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53" y="1"/>
                  </a:moveTo>
                  <a:cubicBezTo>
                    <a:pt x="12" y="1"/>
                    <a:pt x="0" y="4573"/>
                    <a:pt x="2953" y="4573"/>
                  </a:cubicBezTo>
                  <a:cubicBezTo>
                    <a:pt x="5882" y="4573"/>
                    <a:pt x="5894" y="1"/>
                    <a:pt x="2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46035" y="2181531"/>
              <a:ext cx="58419" cy="47834"/>
            </a:xfrm>
            <a:custGeom>
              <a:avLst/>
              <a:gdLst/>
              <a:ahLst/>
              <a:cxnLst/>
              <a:rect l="l" t="t" r="r" b="b"/>
              <a:pathLst>
                <a:path w="5585" h="4573" extrusionOk="0">
                  <a:moveTo>
                    <a:pt x="2786" y="0"/>
                  </a:moveTo>
                  <a:cubicBezTo>
                    <a:pt x="0" y="0"/>
                    <a:pt x="0" y="4572"/>
                    <a:pt x="2786" y="4572"/>
                  </a:cubicBezTo>
                  <a:cubicBezTo>
                    <a:pt x="5572" y="4572"/>
                    <a:pt x="5584" y="0"/>
                    <a:pt x="2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43287" y="2181531"/>
              <a:ext cx="58419" cy="47834"/>
            </a:xfrm>
            <a:custGeom>
              <a:avLst/>
              <a:gdLst/>
              <a:ahLst/>
              <a:cxnLst/>
              <a:rect l="l" t="t" r="r" b="b"/>
              <a:pathLst>
                <a:path w="5585" h="4573" extrusionOk="0">
                  <a:moveTo>
                    <a:pt x="2799" y="0"/>
                  </a:moveTo>
                  <a:cubicBezTo>
                    <a:pt x="13" y="0"/>
                    <a:pt x="1" y="4572"/>
                    <a:pt x="2799" y="4572"/>
                  </a:cubicBezTo>
                  <a:cubicBezTo>
                    <a:pt x="5585" y="4572"/>
                    <a:pt x="5585" y="0"/>
                    <a:pt x="2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45667" y="2181531"/>
              <a:ext cx="58419" cy="47834"/>
            </a:xfrm>
            <a:custGeom>
              <a:avLst/>
              <a:gdLst/>
              <a:ahLst/>
              <a:cxnLst/>
              <a:rect l="l" t="t" r="r" b="b"/>
              <a:pathLst>
                <a:path w="5585" h="4573" extrusionOk="0">
                  <a:moveTo>
                    <a:pt x="2786" y="0"/>
                  </a:moveTo>
                  <a:cubicBezTo>
                    <a:pt x="0" y="0"/>
                    <a:pt x="0" y="4572"/>
                    <a:pt x="2786" y="4572"/>
                  </a:cubicBezTo>
                  <a:cubicBezTo>
                    <a:pt x="5572" y="4572"/>
                    <a:pt x="5584" y="0"/>
                    <a:pt x="2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578043" y="1222454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94" y="0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5482522" y="1222454"/>
              <a:ext cx="61526" cy="47834"/>
            </a:xfrm>
            <a:custGeom>
              <a:avLst/>
              <a:gdLst/>
              <a:ahLst/>
              <a:cxnLst/>
              <a:rect l="l" t="t" r="r" b="b"/>
              <a:pathLst>
                <a:path w="5882" h="4573" extrusionOk="0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82" y="0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8758029" y="2044537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53" y="0"/>
                  </a:moveTo>
                  <a:cubicBezTo>
                    <a:pt x="12" y="0"/>
                    <a:pt x="0" y="4572"/>
                    <a:pt x="2953" y="4572"/>
                  </a:cubicBezTo>
                  <a:cubicBezTo>
                    <a:pt x="5894" y="4572"/>
                    <a:pt x="5894" y="0"/>
                    <a:pt x="29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8662509" y="2044537"/>
              <a:ext cx="61651" cy="47834"/>
            </a:xfrm>
            <a:custGeom>
              <a:avLst/>
              <a:gdLst/>
              <a:ahLst/>
              <a:cxnLst/>
              <a:rect l="l" t="t" r="r" b="b"/>
              <a:pathLst>
                <a:path w="5894" h="4573" extrusionOk="0">
                  <a:moveTo>
                    <a:pt x="2941" y="0"/>
                  </a:moveTo>
                  <a:cubicBezTo>
                    <a:pt x="0" y="0"/>
                    <a:pt x="0" y="4572"/>
                    <a:pt x="2941" y="4572"/>
                  </a:cubicBezTo>
                  <a:cubicBezTo>
                    <a:pt x="5882" y="4572"/>
                    <a:pt x="5894" y="0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5924510" y="864251"/>
              <a:ext cx="524067" cy="989129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6" y="0"/>
                  </a:moveTo>
                  <a:cubicBezTo>
                    <a:pt x="48977" y="0"/>
                    <a:pt x="48878" y="16"/>
                    <a:pt x="48780" y="51"/>
                  </a:cubicBezTo>
                  <a:cubicBezTo>
                    <a:pt x="44054" y="1658"/>
                    <a:pt x="42589" y="6599"/>
                    <a:pt x="41172" y="11385"/>
                  </a:cubicBezTo>
                  <a:cubicBezTo>
                    <a:pt x="40101" y="14957"/>
                    <a:pt x="39005" y="18648"/>
                    <a:pt x="36576" y="20779"/>
                  </a:cubicBezTo>
                  <a:cubicBezTo>
                    <a:pt x="35124" y="22065"/>
                    <a:pt x="33576" y="23041"/>
                    <a:pt x="32088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76"/>
                    <a:pt x="23563" y="37436"/>
                    <a:pt x="23372" y="38936"/>
                  </a:cubicBezTo>
                  <a:cubicBezTo>
                    <a:pt x="22610" y="44889"/>
                    <a:pt x="22063" y="49199"/>
                    <a:pt x="17038" y="53760"/>
                  </a:cubicBezTo>
                  <a:cubicBezTo>
                    <a:pt x="16479" y="54271"/>
                    <a:pt x="15871" y="54760"/>
                    <a:pt x="15264" y="55260"/>
                  </a:cubicBezTo>
                  <a:cubicBezTo>
                    <a:pt x="13562" y="56653"/>
                    <a:pt x="11811" y="58105"/>
                    <a:pt x="10609" y="60106"/>
                  </a:cubicBezTo>
                  <a:cubicBezTo>
                    <a:pt x="9513" y="61915"/>
                    <a:pt x="9085" y="63796"/>
                    <a:pt x="8668" y="65606"/>
                  </a:cubicBezTo>
                  <a:cubicBezTo>
                    <a:pt x="8275" y="67285"/>
                    <a:pt x="7906" y="68869"/>
                    <a:pt x="7049" y="70381"/>
                  </a:cubicBezTo>
                  <a:cubicBezTo>
                    <a:pt x="6465" y="71416"/>
                    <a:pt x="5561" y="72357"/>
                    <a:pt x="4608" y="73357"/>
                  </a:cubicBezTo>
                  <a:cubicBezTo>
                    <a:pt x="3310" y="74703"/>
                    <a:pt x="1965" y="76107"/>
                    <a:pt x="1274" y="77893"/>
                  </a:cubicBezTo>
                  <a:cubicBezTo>
                    <a:pt x="0" y="81215"/>
                    <a:pt x="393" y="85109"/>
                    <a:pt x="774" y="88883"/>
                  </a:cubicBezTo>
                  <a:cubicBezTo>
                    <a:pt x="941" y="90574"/>
                    <a:pt x="1108" y="92181"/>
                    <a:pt x="1108" y="93645"/>
                  </a:cubicBezTo>
                  <a:cubicBezTo>
                    <a:pt x="1108" y="94157"/>
                    <a:pt x="1512" y="94562"/>
                    <a:pt x="2013" y="94562"/>
                  </a:cubicBezTo>
                  <a:cubicBezTo>
                    <a:pt x="2525" y="94562"/>
                    <a:pt x="2929" y="94157"/>
                    <a:pt x="2929" y="93657"/>
                  </a:cubicBezTo>
                  <a:cubicBezTo>
                    <a:pt x="2941" y="92098"/>
                    <a:pt x="2775" y="90443"/>
                    <a:pt x="2596" y="88692"/>
                  </a:cubicBezTo>
                  <a:cubicBezTo>
                    <a:pt x="2239" y="85144"/>
                    <a:pt x="1858" y="81465"/>
                    <a:pt x="2989" y="78548"/>
                  </a:cubicBezTo>
                  <a:cubicBezTo>
                    <a:pt x="3537" y="77108"/>
                    <a:pt x="4703" y="75893"/>
                    <a:pt x="5930" y="74619"/>
                  </a:cubicBezTo>
                  <a:cubicBezTo>
                    <a:pt x="6918" y="73583"/>
                    <a:pt x="7942" y="72512"/>
                    <a:pt x="8632" y="71285"/>
                  </a:cubicBezTo>
                  <a:cubicBezTo>
                    <a:pt x="9621" y="69535"/>
                    <a:pt x="10037" y="67749"/>
                    <a:pt x="10442" y="66011"/>
                  </a:cubicBezTo>
                  <a:cubicBezTo>
                    <a:pt x="10847" y="64261"/>
                    <a:pt x="11228" y="62606"/>
                    <a:pt x="12169" y="61034"/>
                  </a:cubicBezTo>
                  <a:cubicBezTo>
                    <a:pt x="13216" y="59308"/>
                    <a:pt x="14847" y="57974"/>
                    <a:pt x="16431" y="56677"/>
                  </a:cubicBezTo>
                  <a:cubicBezTo>
                    <a:pt x="17038" y="56176"/>
                    <a:pt x="17681" y="55653"/>
                    <a:pt x="18265" y="55117"/>
                  </a:cubicBezTo>
                  <a:cubicBezTo>
                    <a:pt x="23789" y="50092"/>
                    <a:pt x="24408" y="45270"/>
                    <a:pt x="25182" y="39174"/>
                  </a:cubicBezTo>
                  <a:cubicBezTo>
                    <a:pt x="25373" y="37686"/>
                    <a:pt x="25575" y="36150"/>
                    <a:pt x="25849" y="34507"/>
                  </a:cubicBezTo>
                  <a:cubicBezTo>
                    <a:pt x="26706" y="29554"/>
                    <a:pt x="29504" y="27780"/>
                    <a:pt x="33064" y="25530"/>
                  </a:cubicBezTo>
                  <a:cubicBezTo>
                    <a:pt x="34612" y="24554"/>
                    <a:pt x="36219" y="23530"/>
                    <a:pt x="37791" y="22160"/>
                  </a:cubicBezTo>
                  <a:cubicBezTo>
                    <a:pt x="40613" y="19672"/>
                    <a:pt x="41779" y="15719"/>
                    <a:pt x="42922" y="11897"/>
                  </a:cubicBezTo>
                  <a:cubicBezTo>
                    <a:pt x="44268" y="7361"/>
                    <a:pt x="45542" y="3075"/>
                    <a:pt x="49364" y="1777"/>
                  </a:cubicBezTo>
                  <a:cubicBezTo>
                    <a:pt x="49840" y="1610"/>
                    <a:pt x="50102" y="1098"/>
                    <a:pt x="49935" y="622"/>
                  </a:cubicBezTo>
                  <a:cubicBezTo>
                    <a:pt x="49812" y="243"/>
                    <a:pt x="49456" y="0"/>
                    <a:pt x="49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5996244" y="888142"/>
              <a:ext cx="523941" cy="989150"/>
            </a:xfrm>
            <a:custGeom>
              <a:avLst/>
              <a:gdLst/>
              <a:ahLst/>
              <a:cxnLst/>
              <a:rect l="l" t="t" r="r" b="b"/>
              <a:pathLst>
                <a:path w="50090" h="94565" extrusionOk="0">
                  <a:moveTo>
                    <a:pt x="49075" y="1"/>
                  </a:moveTo>
                  <a:cubicBezTo>
                    <a:pt x="48974" y="1"/>
                    <a:pt x="48871" y="18"/>
                    <a:pt x="48768" y="53"/>
                  </a:cubicBezTo>
                  <a:cubicBezTo>
                    <a:pt x="44054" y="1648"/>
                    <a:pt x="42577" y="6601"/>
                    <a:pt x="41160" y="11375"/>
                  </a:cubicBezTo>
                  <a:cubicBezTo>
                    <a:pt x="40101" y="14947"/>
                    <a:pt x="39005" y="18650"/>
                    <a:pt x="36576" y="20781"/>
                  </a:cubicBezTo>
                  <a:cubicBezTo>
                    <a:pt x="35124" y="22067"/>
                    <a:pt x="33576" y="23043"/>
                    <a:pt x="32076" y="23984"/>
                  </a:cubicBezTo>
                  <a:cubicBezTo>
                    <a:pt x="28456" y="26282"/>
                    <a:pt x="25027" y="28437"/>
                    <a:pt x="24051" y="34200"/>
                  </a:cubicBezTo>
                  <a:cubicBezTo>
                    <a:pt x="23753" y="35878"/>
                    <a:pt x="23563" y="37438"/>
                    <a:pt x="23360" y="38938"/>
                  </a:cubicBezTo>
                  <a:cubicBezTo>
                    <a:pt x="22598" y="44891"/>
                    <a:pt x="22051" y="49201"/>
                    <a:pt x="17026" y="53762"/>
                  </a:cubicBezTo>
                  <a:cubicBezTo>
                    <a:pt x="16467" y="54273"/>
                    <a:pt x="15871" y="54762"/>
                    <a:pt x="15264" y="55262"/>
                  </a:cubicBezTo>
                  <a:cubicBezTo>
                    <a:pt x="13562" y="56655"/>
                    <a:pt x="11799" y="58095"/>
                    <a:pt x="10597" y="60096"/>
                  </a:cubicBezTo>
                  <a:cubicBezTo>
                    <a:pt x="9513" y="61917"/>
                    <a:pt x="9073" y="63787"/>
                    <a:pt x="8656" y="65608"/>
                  </a:cubicBezTo>
                  <a:cubicBezTo>
                    <a:pt x="8263" y="67287"/>
                    <a:pt x="7894" y="68871"/>
                    <a:pt x="7037" y="70383"/>
                  </a:cubicBezTo>
                  <a:cubicBezTo>
                    <a:pt x="6454" y="71407"/>
                    <a:pt x="5549" y="72359"/>
                    <a:pt x="4596" y="73347"/>
                  </a:cubicBezTo>
                  <a:cubicBezTo>
                    <a:pt x="3298" y="74705"/>
                    <a:pt x="1965" y="76109"/>
                    <a:pt x="1274" y="77895"/>
                  </a:cubicBezTo>
                  <a:cubicBezTo>
                    <a:pt x="0" y="81217"/>
                    <a:pt x="393" y="85111"/>
                    <a:pt x="774" y="88873"/>
                  </a:cubicBezTo>
                  <a:cubicBezTo>
                    <a:pt x="941" y="90576"/>
                    <a:pt x="1108" y="92183"/>
                    <a:pt x="1096" y="93647"/>
                  </a:cubicBezTo>
                  <a:cubicBezTo>
                    <a:pt x="1096" y="94159"/>
                    <a:pt x="1501" y="94564"/>
                    <a:pt x="2013" y="94564"/>
                  </a:cubicBezTo>
                  <a:cubicBezTo>
                    <a:pt x="2513" y="94564"/>
                    <a:pt x="2929" y="94159"/>
                    <a:pt x="2929" y="93647"/>
                  </a:cubicBezTo>
                  <a:cubicBezTo>
                    <a:pt x="2929" y="92088"/>
                    <a:pt x="2763" y="90445"/>
                    <a:pt x="2584" y="88694"/>
                  </a:cubicBezTo>
                  <a:cubicBezTo>
                    <a:pt x="2227" y="85134"/>
                    <a:pt x="1858" y="81467"/>
                    <a:pt x="2977" y="78550"/>
                  </a:cubicBezTo>
                  <a:cubicBezTo>
                    <a:pt x="3537" y="77110"/>
                    <a:pt x="4691" y="75895"/>
                    <a:pt x="5918" y="74621"/>
                  </a:cubicBezTo>
                  <a:cubicBezTo>
                    <a:pt x="6906" y="73585"/>
                    <a:pt x="7930" y="72514"/>
                    <a:pt x="8632" y="71287"/>
                  </a:cubicBezTo>
                  <a:cubicBezTo>
                    <a:pt x="9621" y="69537"/>
                    <a:pt x="10037" y="67751"/>
                    <a:pt x="10442" y="66013"/>
                  </a:cubicBezTo>
                  <a:cubicBezTo>
                    <a:pt x="10847" y="64263"/>
                    <a:pt x="11228" y="62608"/>
                    <a:pt x="12169" y="61036"/>
                  </a:cubicBezTo>
                  <a:cubicBezTo>
                    <a:pt x="13204" y="59310"/>
                    <a:pt x="14836" y="57976"/>
                    <a:pt x="16419" y="56679"/>
                  </a:cubicBezTo>
                  <a:cubicBezTo>
                    <a:pt x="17038" y="56167"/>
                    <a:pt x="17669" y="55655"/>
                    <a:pt x="18265" y="55119"/>
                  </a:cubicBezTo>
                  <a:cubicBezTo>
                    <a:pt x="23777" y="50094"/>
                    <a:pt x="24396" y="45272"/>
                    <a:pt x="25182" y="39176"/>
                  </a:cubicBezTo>
                  <a:cubicBezTo>
                    <a:pt x="25373" y="37688"/>
                    <a:pt x="25563" y="36152"/>
                    <a:pt x="25849" y="34509"/>
                  </a:cubicBezTo>
                  <a:cubicBezTo>
                    <a:pt x="26694" y="29556"/>
                    <a:pt x="29504" y="27782"/>
                    <a:pt x="33052" y="25532"/>
                  </a:cubicBezTo>
                  <a:cubicBezTo>
                    <a:pt x="34612" y="24544"/>
                    <a:pt x="36219" y="23532"/>
                    <a:pt x="37779" y="22150"/>
                  </a:cubicBezTo>
                  <a:cubicBezTo>
                    <a:pt x="40601" y="19674"/>
                    <a:pt x="41779" y="15721"/>
                    <a:pt x="42911" y="11899"/>
                  </a:cubicBezTo>
                  <a:cubicBezTo>
                    <a:pt x="44256" y="7363"/>
                    <a:pt x="45530" y="3077"/>
                    <a:pt x="49364" y="1779"/>
                  </a:cubicBezTo>
                  <a:cubicBezTo>
                    <a:pt x="49840" y="1612"/>
                    <a:pt x="50090" y="1100"/>
                    <a:pt x="49935" y="624"/>
                  </a:cubicBezTo>
                  <a:cubicBezTo>
                    <a:pt x="49803" y="238"/>
                    <a:pt x="49456" y="1"/>
                    <a:pt x="49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6063125" y="916802"/>
              <a:ext cx="524067" cy="989129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4" y="1"/>
                  </a:moveTo>
                  <a:cubicBezTo>
                    <a:pt x="48977" y="1"/>
                    <a:pt x="48878" y="17"/>
                    <a:pt x="48780" y="51"/>
                  </a:cubicBezTo>
                  <a:cubicBezTo>
                    <a:pt x="44053" y="1658"/>
                    <a:pt x="42589" y="6599"/>
                    <a:pt x="41160" y="11386"/>
                  </a:cubicBezTo>
                  <a:cubicBezTo>
                    <a:pt x="40100" y="14958"/>
                    <a:pt x="39005" y="18648"/>
                    <a:pt x="36576" y="20780"/>
                  </a:cubicBezTo>
                  <a:cubicBezTo>
                    <a:pt x="35123" y="22066"/>
                    <a:pt x="33576" y="23042"/>
                    <a:pt x="32075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53" y="35877"/>
                    <a:pt x="23563" y="37436"/>
                    <a:pt x="23372" y="38937"/>
                  </a:cubicBezTo>
                  <a:cubicBezTo>
                    <a:pt x="22610" y="44902"/>
                    <a:pt x="22050" y="49200"/>
                    <a:pt x="17038" y="53760"/>
                  </a:cubicBezTo>
                  <a:cubicBezTo>
                    <a:pt x="16478" y="54272"/>
                    <a:pt x="15871" y="54760"/>
                    <a:pt x="15264" y="55260"/>
                  </a:cubicBezTo>
                  <a:cubicBezTo>
                    <a:pt x="13561" y="56653"/>
                    <a:pt x="11799" y="58106"/>
                    <a:pt x="10609" y="60106"/>
                  </a:cubicBezTo>
                  <a:cubicBezTo>
                    <a:pt x="9513" y="61916"/>
                    <a:pt x="9085" y="63797"/>
                    <a:pt x="8656" y="65607"/>
                  </a:cubicBezTo>
                  <a:cubicBezTo>
                    <a:pt x="8275" y="67285"/>
                    <a:pt x="7906" y="68869"/>
                    <a:pt x="7037" y="70381"/>
                  </a:cubicBezTo>
                  <a:cubicBezTo>
                    <a:pt x="6453" y="71417"/>
                    <a:pt x="5560" y="72357"/>
                    <a:pt x="4596" y="73358"/>
                  </a:cubicBezTo>
                  <a:cubicBezTo>
                    <a:pt x="3298" y="74703"/>
                    <a:pt x="1965" y="76108"/>
                    <a:pt x="1274" y="77894"/>
                  </a:cubicBezTo>
                  <a:cubicBezTo>
                    <a:pt x="0" y="81216"/>
                    <a:pt x="393" y="85109"/>
                    <a:pt x="774" y="88883"/>
                  </a:cubicBezTo>
                  <a:cubicBezTo>
                    <a:pt x="941" y="90574"/>
                    <a:pt x="1107" y="92181"/>
                    <a:pt x="1095" y="93646"/>
                  </a:cubicBezTo>
                  <a:cubicBezTo>
                    <a:pt x="1095" y="94158"/>
                    <a:pt x="1512" y="94563"/>
                    <a:pt x="2012" y="94563"/>
                  </a:cubicBezTo>
                  <a:cubicBezTo>
                    <a:pt x="2512" y="94563"/>
                    <a:pt x="2929" y="94158"/>
                    <a:pt x="2929" y="93658"/>
                  </a:cubicBezTo>
                  <a:cubicBezTo>
                    <a:pt x="2929" y="92098"/>
                    <a:pt x="2762" y="90443"/>
                    <a:pt x="2584" y="88693"/>
                  </a:cubicBezTo>
                  <a:cubicBezTo>
                    <a:pt x="2227" y="85145"/>
                    <a:pt x="1857" y="81466"/>
                    <a:pt x="2977" y="78549"/>
                  </a:cubicBezTo>
                  <a:cubicBezTo>
                    <a:pt x="3536" y="77108"/>
                    <a:pt x="4691" y="75894"/>
                    <a:pt x="5917" y="74620"/>
                  </a:cubicBezTo>
                  <a:cubicBezTo>
                    <a:pt x="6906" y="73584"/>
                    <a:pt x="7930" y="72512"/>
                    <a:pt x="8632" y="71286"/>
                  </a:cubicBezTo>
                  <a:cubicBezTo>
                    <a:pt x="9620" y="69536"/>
                    <a:pt x="10037" y="67750"/>
                    <a:pt x="10442" y="66011"/>
                  </a:cubicBezTo>
                  <a:cubicBezTo>
                    <a:pt x="10847" y="64261"/>
                    <a:pt x="11228" y="62606"/>
                    <a:pt x="12168" y="61035"/>
                  </a:cubicBezTo>
                  <a:cubicBezTo>
                    <a:pt x="13204" y="59308"/>
                    <a:pt x="14847" y="57975"/>
                    <a:pt x="16419" y="56677"/>
                  </a:cubicBezTo>
                  <a:cubicBezTo>
                    <a:pt x="17038" y="56177"/>
                    <a:pt x="17669" y="55653"/>
                    <a:pt x="18264" y="55117"/>
                  </a:cubicBezTo>
                  <a:cubicBezTo>
                    <a:pt x="23789" y="50105"/>
                    <a:pt x="24396" y="45283"/>
                    <a:pt x="25182" y="39175"/>
                  </a:cubicBezTo>
                  <a:cubicBezTo>
                    <a:pt x="25372" y="37687"/>
                    <a:pt x="25563" y="36151"/>
                    <a:pt x="25849" y="34508"/>
                  </a:cubicBezTo>
                  <a:cubicBezTo>
                    <a:pt x="26694" y="29555"/>
                    <a:pt x="29504" y="27781"/>
                    <a:pt x="33052" y="25530"/>
                  </a:cubicBezTo>
                  <a:cubicBezTo>
                    <a:pt x="34612" y="24554"/>
                    <a:pt x="36219" y="23530"/>
                    <a:pt x="37779" y="22161"/>
                  </a:cubicBezTo>
                  <a:cubicBezTo>
                    <a:pt x="40600" y="19672"/>
                    <a:pt x="41779" y="15720"/>
                    <a:pt x="42910" y="11898"/>
                  </a:cubicBezTo>
                  <a:cubicBezTo>
                    <a:pt x="44267" y="7361"/>
                    <a:pt x="45541" y="3075"/>
                    <a:pt x="49363" y="1777"/>
                  </a:cubicBezTo>
                  <a:cubicBezTo>
                    <a:pt x="49840" y="1611"/>
                    <a:pt x="50102" y="1099"/>
                    <a:pt x="49935" y="622"/>
                  </a:cubicBezTo>
                  <a:cubicBezTo>
                    <a:pt x="49802" y="244"/>
                    <a:pt x="49452" y="1"/>
                    <a:pt x="49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6128877" y="941342"/>
              <a:ext cx="524077" cy="989244"/>
            </a:xfrm>
            <a:custGeom>
              <a:avLst/>
              <a:gdLst/>
              <a:ahLst/>
              <a:cxnLst/>
              <a:rect l="l" t="t" r="r" b="b"/>
              <a:pathLst>
                <a:path w="50103" h="94574" extrusionOk="0">
                  <a:moveTo>
                    <a:pt x="49076" y="0"/>
                  </a:moveTo>
                  <a:cubicBezTo>
                    <a:pt x="48978" y="0"/>
                    <a:pt x="48878" y="16"/>
                    <a:pt x="48780" y="50"/>
                  </a:cubicBezTo>
                  <a:cubicBezTo>
                    <a:pt x="44066" y="1658"/>
                    <a:pt x="42589" y="6599"/>
                    <a:pt x="41172" y="11385"/>
                  </a:cubicBezTo>
                  <a:cubicBezTo>
                    <a:pt x="40113" y="14957"/>
                    <a:pt x="39005" y="18648"/>
                    <a:pt x="36577" y="20791"/>
                  </a:cubicBezTo>
                  <a:cubicBezTo>
                    <a:pt x="35124" y="22065"/>
                    <a:pt x="33576" y="23041"/>
                    <a:pt x="32088" y="23994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88"/>
                    <a:pt x="23563" y="37436"/>
                    <a:pt x="23373" y="38948"/>
                  </a:cubicBezTo>
                  <a:cubicBezTo>
                    <a:pt x="22611" y="44901"/>
                    <a:pt x="22063" y="49199"/>
                    <a:pt x="17038" y="53771"/>
                  </a:cubicBezTo>
                  <a:cubicBezTo>
                    <a:pt x="16479" y="54271"/>
                    <a:pt x="15883" y="54771"/>
                    <a:pt x="15264" y="55272"/>
                  </a:cubicBezTo>
                  <a:cubicBezTo>
                    <a:pt x="13574" y="56665"/>
                    <a:pt x="11812" y="58105"/>
                    <a:pt x="10609" y="60105"/>
                  </a:cubicBezTo>
                  <a:cubicBezTo>
                    <a:pt x="9514" y="61927"/>
                    <a:pt x="9085" y="63796"/>
                    <a:pt x="8668" y="65606"/>
                  </a:cubicBezTo>
                  <a:cubicBezTo>
                    <a:pt x="8275" y="67285"/>
                    <a:pt x="7906" y="68868"/>
                    <a:pt x="7049" y="70381"/>
                  </a:cubicBezTo>
                  <a:cubicBezTo>
                    <a:pt x="6466" y="71416"/>
                    <a:pt x="5561" y="72357"/>
                    <a:pt x="4608" y="73357"/>
                  </a:cubicBezTo>
                  <a:cubicBezTo>
                    <a:pt x="3310" y="74714"/>
                    <a:pt x="1965" y="76107"/>
                    <a:pt x="1286" y="77893"/>
                  </a:cubicBezTo>
                  <a:cubicBezTo>
                    <a:pt x="1" y="81215"/>
                    <a:pt x="393" y="85120"/>
                    <a:pt x="774" y="88883"/>
                  </a:cubicBezTo>
                  <a:cubicBezTo>
                    <a:pt x="953" y="90585"/>
                    <a:pt x="1108" y="92181"/>
                    <a:pt x="1108" y="93657"/>
                  </a:cubicBezTo>
                  <a:cubicBezTo>
                    <a:pt x="1108" y="94157"/>
                    <a:pt x="1513" y="94574"/>
                    <a:pt x="2025" y="94574"/>
                  </a:cubicBezTo>
                  <a:cubicBezTo>
                    <a:pt x="2525" y="94574"/>
                    <a:pt x="2929" y="94157"/>
                    <a:pt x="2929" y="93657"/>
                  </a:cubicBezTo>
                  <a:cubicBezTo>
                    <a:pt x="2941" y="92098"/>
                    <a:pt x="2775" y="90443"/>
                    <a:pt x="2596" y="88704"/>
                  </a:cubicBezTo>
                  <a:cubicBezTo>
                    <a:pt x="2239" y="85144"/>
                    <a:pt x="1870" y="81465"/>
                    <a:pt x="2989" y="78560"/>
                  </a:cubicBezTo>
                  <a:cubicBezTo>
                    <a:pt x="3537" y="77108"/>
                    <a:pt x="4704" y="75905"/>
                    <a:pt x="5930" y="74619"/>
                  </a:cubicBezTo>
                  <a:cubicBezTo>
                    <a:pt x="6918" y="73583"/>
                    <a:pt x="7942" y="72512"/>
                    <a:pt x="8633" y="71285"/>
                  </a:cubicBezTo>
                  <a:cubicBezTo>
                    <a:pt x="9633" y="69547"/>
                    <a:pt x="10038" y="67749"/>
                    <a:pt x="10442" y="66023"/>
                  </a:cubicBezTo>
                  <a:cubicBezTo>
                    <a:pt x="10847" y="64273"/>
                    <a:pt x="11240" y="62618"/>
                    <a:pt x="12181" y="61046"/>
                  </a:cubicBezTo>
                  <a:cubicBezTo>
                    <a:pt x="13216" y="59320"/>
                    <a:pt x="14848" y="57974"/>
                    <a:pt x="16431" y="56676"/>
                  </a:cubicBezTo>
                  <a:cubicBezTo>
                    <a:pt x="17038" y="56176"/>
                    <a:pt x="17681" y="55653"/>
                    <a:pt x="18265" y="55117"/>
                  </a:cubicBezTo>
                  <a:cubicBezTo>
                    <a:pt x="23789" y="50104"/>
                    <a:pt x="24408" y="45282"/>
                    <a:pt x="25182" y="39174"/>
                  </a:cubicBezTo>
                  <a:cubicBezTo>
                    <a:pt x="25373" y="37686"/>
                    <a:pt x="25575" y="36150"/>
                    <a:pt x="25849" y="34507"/>
                  </a:cubicBezTo>
                  <a:cubicBezTo>
                    <a:pt x="26706" y="29554"/>
                    <a:pt x="29504" y="27780"/>
                    <a:pt x="33064" y="25542"/>
                  </a:cubicBezTo>
                  <a:cubicBezTo>
                    <a:pt x="34612" y="24553"/>
                    <a:pt x="36231" y="23541"/>
                    <a:pt x="37791" y="22160"/>
                  </a:cubicBezTo>
                  <a:cubicBezTo>
                    <a:pt x="40613" y="19672"/>
                    <a:pt x="41791" y="15731"/>
                    <a:pt x="42923" y="11909"/>
                  </a:cubicBezTo>
                  <a:cubicBezTo>
                    <a:pt x="44268" y="7373"/>
                    <a:pt x="45542" y="3087"/>
                    <a:pt x="49364" y="1777"/>
                  </a:cubicBezTo>
                  <a:cubicBezTo>
                    <a:pt x="49852" y="1622"/>
                    <a:pt x="50102" y="1098"/>
                    <a:pt x="49935" y="622"/>
                  </a:cubicBezTo>
                  <a:cubicBezTo>
                    <a:pt x="49812" y="243"/>
                    <a:pt x="49456" y="0"/>
                    <a:pt x="49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6200737" y="973224"/>
              <a:ext cx="524067" cy="989129"/>
            </a:xfrm>
            <a:custGeom>
              <a:avLst/>
              <a:gdLst/>
              <a:ahLst/>
              <a:cxnLst/>
              <a:rect l="l" t="t" r="r" b="b"/>
              <a:pathLst>
                <a:path w="50102" h="94563" extrusionOk="0">
                  <a:moveTo>
                    <a:pt x="49074" y="0"/>
                  </a:moveTo>
                  <a:cubicBezTo>
                    <a:pt x="48977" y="0"/>
                    <a:pt x="48878" y="16"/>
                    <a:pt x="48780" y="50"/>
                  </a:cubicBezTo>
                  <a:cubicBezTo>
                    <a:pt x="44054" y="1658"/>
                    <a:pt x="42589" y="6599"/>
                    <a:pt x="41160" y="11385"/>
                  </a:cubicBezTo>
                  <a:cubicBezTo>
                    <a:pt x="40101" y="14957"/>
                    <a:pt x="39005" y="18648"/>
                    <a:pt x="36576" y="20779"/>
                  </a:cubicBezTo>
                  <a:cubicBezTo>
                    <a:pt x="35124" y="22065"/>
                    <a:pt x="33576" y="23041"/>
                    <a:pt x="32076" y="23982"/>
                  </a:cubicBezTo>
                  <a:cubicBezTo>
                    <a:pt x="28456" y="26280"/>
                    <a:pt x="25039" y="28447"/>
                    <a:pt x="24051" y="34198"/>
                  </a:cubicBezTo>
                  <a:cubicBezTo>
                    <a:pt x="23765" y="35876"/>
                    <a:pt x="23563" y="37436"/>
                    <a:pt x="23372" y="38936"/>
                  </a:cubicBezTo>
                  <a:cubicBezTo>
                    <a:pt x="22610" y="44901"/>
                    <a:pt x="22063" y="49199"/>
                    <a:pt x="17038" y="53759"/>
                  </a:cubicBezTo>
                  <a:cubicBezTo>
                    <a:pt x="16479" y="54271"/>
                    <a:pt x="15871" y="54760"/>
                    <a:pt x="15264" y="55260"/>
                  </a:cubicBezTo>
                  <a:cubicBezTo>
                    <a:pt x="13562" y="56653"/>
                    <a:pt x="11800" y="58105"/>
                    <a:pt x="10609" y="60105"/>
                  </a:cubicBezTo>
                  <a:cubicBezTo>
                    <a:pt x="9514" y="61915"/>
                    <a:pt x="9085" y="63796"/>
                    <a:pt x="8656" y="65606"/>
                  </a:cubicBezTo>
                  <a:cubicBezTo>
                    <a:pt x="8275" y="67285"/>
                    <a:pt x="7906" y="68868"/>
                    <a:pt x="7049" y="70381"/>
                  </a:cubicBezTo>
                  <a:cubicBezTo>
                    <a:pt x="6466" y="71416"/>
                    <a:pt x="5561" y="72357"/>
                    <a:pt x="4596" y="73357"/>
                  </a:cubicBezTo>
                  <a:cubicBezTo>
                    <a:pt x="3310" y="74703"/>
                    <a:pt x="1965" y="76107"/>
                    <a:pt x="1274" y="77893"/>
                  </a:cubicBezTo>
                  <a:cubicBezTo>
                    <a:pt x="0" y="81215"/>
                    <a:pt x="393" y="85109"/>
                    <a:pt x="774" y="88883"/>
                  </a:cubicBezTo>
                  <a:cubicBezTo>
                    <a:pt x="941" y="90574"/>
                    <a:pt x="1108" y="92181"/>
                    <a:pt x="1108" y="93645"/>
                  </a:cubicBezTo>
                  <a:cubicBezTo>
                    <a:pt x="1096" y="94157"/>
                    <a:pt x="1513" y="94562"/>
                    <a:pt x="2013" y="94562"/>
                  </a:cubicBezTo>
                  <a:cubicBezTo>
                    <a:pt x="2525" y="94562"/>
                    <a:pt x="2929" y="94157"/>
                    <a:pt x="2929" y="93657"/>
                  </a:cubicBezTo>
                  <a:cubicBezTo>
                    <a:pt x="2929" y="92097"/>
                    <a:pt x="2763" y="90443"/>
                    <a:pt x="2596" y="88692"/>
                  </a:cubicBezTo>
                  <a:cubicBezTo>
                    <a:pt x="2227" y="85144"/>
                    <a:pt x="1858" y="81465"/>
                    <a:pt x="2977" y="78548"/>
                  </a:cubicBezTo>
                  <a:cubicBezTo>
                    <a:pt x="3537" y="77108"/>
                    <a:pt x="4692" y="75893"/>
                    <a:pt x="5918" y="74619"/>
                  </a:cubicBezTo>
                  <a:cubicBezTo>
                    <a:pt x="6918" y="73583"/>
                    <a:pt x="7942" y="72512"/>
                    <a:pt x="8632" y="71285"/>
                  </a:cubicBezTo>
                  <a:cubicBezTo>
                    <a:pt x="9621" y="69535"/>
                    <a:pt x="10037" y="67749"/>
                    <a:pt x="10442" y="66011"/>
                  </a:cubicBezTo>
                  <a:cubicBezTo>
                    <a:pt x="10847" y="64261"/>
                    <a:pt x="11228" y="62606"/>
                    <a:pt x="12169" y="61046"/>
                  </a:cubicBezTo>
                  <a:cubicBezTo>
                    <a:pt x="13204" y="59308"/>
                    <a:pt x="14848" y="57974"/>
                    <a:pt x="16419" y="56676"/>
                  </a:cubicBezTo>
                  <a:cubicBezTo>
                    <a:pt x="17038" y="56176"/>
                    <a:pt x="17669" y="55653"/>
                    <a:pt x="18265" y="55117"/>
                  </a:cubicBezTo>
                  <a:cubicBezTo>
                    <a:pt x="23789" y="50104"/>
                    <a:pt x="24396" y="45270"/>
                    <a:pt x="25182" y="39174"/>
                  </a:cubicBezTo>
                  <a:cubicBezTo>
                    <a:pt x="25373" y="37686"/>
                    <a:pt x="25563" y="36150"/>
                    <a:pt x="25849" y="34507"/>
                  </a:cubicBezTo>
                  <a:cubicBezTo>
                    <a:pt x="26694" y="29554"/>
                    <a:pt x="29504" y="27780"/>
                    <a:pt x="33052" y="25530"/>
                  </a:cubicBezTo>
                  <a:cubicBezTo>
                    <a:pt x="34612" y="24553"/>
                    <a:pt x="36219" y="23530"/>
                    <a:pt x="37779" y="22160"/>
                  </a:cubicBezTo>
                  <a:cubicBezTo>
                    <a:pt x="40613" y="19672"/>
                    <a:pt x="41779" y="15719"/>
                    <a:pt x="42922" y="11897"/>
                  </a:cubicBezTo>
                  <a:cubicBezTo>
                    <a:pt x="44268" y="7361"/>
                    <a:pt x="45542" y="3075"/>
                    <a:pt x="49364" y="1777"/>
                  </a:cubicBezTo>
                  <a:cubicBezTo>
                    <a:pt x="49840" y="1610"/>
                    <a:pt x="50102" y="1098"/>
                    <a:pt x="49935" y="622"/>
                  </a:cubicBezTo>
                  <a:cubicBezTo>
                    <a:pt x="49803" y="243"/>
                    <a:pt x="49452" y="0"/>
                    <a:pt x="4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6267493" y="1008265"/>
              <a:ext cx="524067" cy="989202"/>
            </a:xfrm>
            <a:custGeom>
              <a:avLst/>
              <a:gdLst/>
              <a:ahLst/>
              <a:cxnLst/>
              <a:rect l="l" t="t" r="r" b="b"/>
              <a:pathLst>
                <a:path w="50102" h="94570" extrusionOk="0">
                  <a:moveTo>
                    <a:pt x="49067" y="0"/>
                  </a:moveTo>
                  <a:cubicBezTo>
                    <a:pt x="48972" y="0"/>
                    <a:pt x="48875" y="15"/>
                    <a:pt x="48780" y="46"/>
                  </a:cubicBezTo>
                  <a:cubicBezTo>
                    <a:pt x="44053" y="1653"/>
                    <a:pt x="42589" y="6606"/>
                    <a:pt x="41160" y="11381"/>
                  </a:cubicBezTo>
                  <a:cubicBezTo>
                    <a:pt x="40100" y="14953"/>
                    <a:pt x="39005" y="18644"/>
                    <a:pt x="36576" y="20787"/>
                  </a:cubicBezTo>
                  <a:cubicBezTo>
                    <a:pt x="35124" y="22073"/>
                    <a:pt x="33576" y="23049"/>
                    <a:pt x="32088" y="23990"/>
                  </a:cubicBezTo>
                  <a:cubicBezTo>
                    <a:pt x="28456" y="26287"/>
                    <a:pt x="25039" y="28442"/>
                    <a:pt x="24051" y="34193"/>
                  </a:cubicBezTo>
                  <a:cubicBezTo>
                    <a:pt x="23765" y="35884"/>
                    <a:pt x="23563" y="37432"/>
                    <a:pt x="23372" y="38944"/>
                  </a:cubicBezTo>
                  <a:cubicBezTo>
                    <a:pt x="22610" y="44897"/>
                    <a:pt x="22062" y="49207"/>
                    <a:pt x="17038" y="53767"/>
                  </a:cubicBezTo>
                  <a:cubicBezTo>
                    <a:pt x="16478" y="54279"/>
                    <a:pt x="15871" y="54767"/>
                    <a:pt x="15264" y="55267"/>
                  </a:cubicBezTo>
                  <a:cubicBezTo>
                    <a:pt x="13561" y="56660"/>
                    <a:pt x="11811" y="58101"/>
                    <a:pt x="10609" y="60101"/>
                  </a:cubicBezTo>
                  <a:cubicBezTo>
                    <a:pt x="9513" y="61923"/>
                    <a:pt x="9085" y="63792"/>
                    <a:pt x="8656" y="65602"/>
                  </a:cubicBezTo>
                  <a:cubicBezTo>
                    <a:pt x="8275" y="67281"/>
                    <a:pt x="7906" y="68876"/>
                    <a:pt x="7049" y="70388"/>
                  </a:cubicBezTo>
                  <a:cubicBezTo>
                    <a:pt x="6465" y="71412"/>
                    <a:pt x="5560" y="72353"/>
                    <a:pt x="4608" y="73353"/>
                  </a:cubicBezTo>
                  <a:cubicBezTo>
                    <a:pt x="3310" y="74710"/>
                    <a:pt x="1965" y="76115"/>
                    <a:pt x="1274" y="77901"/>
                  </a:cubicBezTo>
                  <a:cubicBezTo>
                    <a:pt x="0" y="81211"/>
                    <a:pt x="393" y="85116"/>
                    <a:pt x="774" y="88878"/>
                  </a:cubicBezTo>
                  <a:cubicBezTo>
                    <a:pt x="941" y="90581"/>
                    <a:pt x="1107" y="92188"/>
                    <a:pt x="1107" y="93653"/>
                  </a:cubicBezTo>
                  <a:cubicBezTo>
                    <a:pt x="1107" y="94153"/>
                    <a:pt x="1512" y="94570"/>
                    <a:pt x="2012" y="94570"/>
                  </a:cubicBezTo>
                  <a:cubicBezTo>
                    <a:pt x="2524" y="94570"/>
                    <a:pt x="2929" y="94165"/>
                    <a:pt x="2929" y="93653"/>
                  </a:cubicBezTo>
                  <a:cubicBezTo>
                    <a:pt x="2929" y="92093"/>
                    <a:pt x="2762" y="90450"/>
                    <a:pt x="2596" y="88700"/>
                  </a:cubicBezTo>
                  <a:cubicBezTo>
                    <a:pt x="2239" y="85140"/>
                    <a:pt x="1858" y="81461"/>
                    <a:pt x="2989" y="78556"/>
                  </a:cubicBezTo>
                  <a:cubicBezTo>
                    <a:pt x="3536" y="77115"/>
                    <a:pt x="4703" y="75901"/>
                    <a:pt x="5918" y="74615"/>
                  </a:cubicBezTo>
                  <a:cubicBezTo>
                    <a:pt x="6918" y="73579"/>
                    <a:pt x="7942" y="72507"/>
                    <a:pt x="8632" y="71281"/>
                  </a:cubicBezTo>
                  <a:cubicBezTo>
                    <a:pt x="9620" y="69543"/>
                    <a:pt x="10037" y="67757"/>
                    <a:pt x="10442" y="66019"/>
                  </a:cubicBezTo>
                  <a:cubicBezTo>
                    <a:pt x="10847" y="64268"/>
                    <a:pt x="11228" y="62613"/>
                    <a:pt x="12168" y="61042"/>
                  </a:cubicBezTo>
                  <a:cubicBezTo>
                    <a:pt x="13204" y="59315"/>
                    <a:pt x="14847" y="57970"/>
                    <a:pt x="16431" y="56684"/>
                  </a:cubicBezTo>
                  <a:cubicBezTo>
                    <a:pt x="17038" y="56172"/>
                    <a:pt x="17681" y="55648"/>
                    <a:pt x="18264" y="55124"/>
                  </a:cubicBezTo>
                  <a:cubicBezTo>
                    <a:pt x="23789" y="50100"/>
                    <a:pt x="24408" y="45278"/>
                    <a:pt x="25182" y="39170"/>
                  </a:cubicBezTo>
                  <a:cubicBezTo>
                    <a:pt x="25372" y="37682"/>
                    <a:pt x="25575" y="36146"/>
                    <a:pt x="25849" y="34503"/>
                  </a:cubicBezTo>
                  <a:cubicBezTo>
                    <a:pt x="26694" y="29562"/>
                    <a:pt x="29504" y="27776"/>
                    <a:pt x="33064" y="25537"/>
                  </a:cubicBezTo>
                  <a:cubicBezTo>
                    <a:pt x="34612" y="24549"/>
                    <a:pt x="36219" y="23537"/>
                    <a:pt x="37791" y="22156"/>
                  </a:cubicBezTo>
                  <a:cubicBezTo>
                    <a:pt x="40612" y="19679"/>
                    <a:pt x="41779" y="15727"/>
                    <a:pt x="42922" y="11905"/>
                  </a:cubicBezTo>
                  <a:cubicBezTo>
                    <a:pt x="44268" y="7368"/>
                    <a:pt x="45542" y="3082"/>
                    <a:pt x="49364" y="1784"/>
                  </a:cubicBezTo>
                  <a:cubicBezTo>
                    <a:pt x="49840" y="1618"/>
                    <a:pt x="50102" y="1094"/>
                    <a:pt x="49935" y="618"/>
                  </a:cubicBezTo>
                  <a:cubicBezTo>
                    <a:pt x="49802" y="237"/>
                    <a:pt x="49447" y="0"/>
                    <a:pt x="49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6329385" y="1021915"/>
              <a:ext cx="558941" cy="1032841"/>
            </a:xfrm>
            <a:custGeom>
              <a:avLst/>
              <a:gdLst/>
              <a:ahLst/>
              <a:cxnLst/>
              <a:rect l="l" t="t" r="r" b="b"/>
              <a:pathLst>
                <a:path w="53436" h="98742" extrusionOk="0">
                  <a:moveTo>
                    <a:pt x="52333" y="1"/>
                  </a:moveTo>
                  <a:cubicBezTo>
                    <a:pt x="52229" y="1"/>
                    <a:pt x="52123" y="17"/>
                    <a:pt x="52019" y="51"/>
                  </a:cubicBezTo>
                  <a:cubicBezTo>
                    <a:pt x="46983" y="1730"/>
                    <a:pt x="45423" y="6897"/>
                    <a:pt x="43899" y="11886"/>
                  </a:cubicBezTo>
                  <a:cubicBezTo>
                    <a:pt x="42768" y="15612"/>
                    <a:pt x="41601" y="19470"/>
                    <a:pt x="39005" y="21708"/>
                  </a:cubicBezTo>
                  <a:cubicBezTo>
                    <a:pt x="37458" y="23042"/>
                    <a:pt x="35803" y="24066"/>
                    <a:pt x="34207" y="25054"/>
                  </a:cubicBezTo>
                  <a:cubicBezTo>
                    <a:pt x="30350" y="27447"/>
                    <a:pt x="26694" y="29697"/>
                    <a:pt x="25647" y="35710"/>
                  </a:cubicBezTo>
                  <a:cubicBezTo>
                    <a:pt x="25337" y="37460"/>
                    <a:pt x="25123" y="39091"/>
                    <a:pt x="24920" y="40663"/>
                  </a:cubicBezTo>
                  <a:cubicBezTo>
                    <a:pt x="24111" y="46878"/>
                    <a:pt x="23527" y="51379"/>
                    <a:pt x="18170" y="56141"/>
                  </a:cubicBezTo>
                  <a:cubicBezTo>
                    <a:pt x="17562" y="56677"/>
                    <a:pt x="16931" y="57189"/>
                    <a:pt x="16276" y="57701"/>
                  </a:cubicBezTo>
                  <a:cubicBezTo>
                    <a:pt x="14467" y="59165"/>
                    <a:pt x="12586" y="60665"/>
                    <a:pt x="11312" y="62761"/>
                  </a:cubicBezTo>
                  <a:cubicBezTo>
                    <a:pt x="10145" y="64654"/>
                    <a:pt x="9680" y="66607"/>
                    <a:pt x="9228" y="68500"/>
                  </a:cubicBezTo>
                  <a:cubicBezTo>
                    <a:pt x="8823" y="70262"/>
                    <a:pt x="8430" y="71917"/>
                    <a:pt x="7513" y="73488"/>
                  </a:cubicBezTo>
                  <a:cubicBezTo>
                    <a:pt x="6882" y="74572"/>
                    <a:pt x="5918" y="75548"/>
                    <a:pt x="4906" y="76596"/>
                  </a:cubicBezTo>
                  <a:cubicBezTo>
                    <a:pt x="3525" y="78013"/>
                    <a:pt x="2096" y="79477"/>
                    <a:pt x="1358" y="81335"/>
                  </a:cubicBezTo>
                  <a:cubicBezTo>
                    <a:pt x="1" y="84799"/>
                    <a:pt x="417" y="88871"/>
                    <a:pt x="822" y="92812"/>
                  </a:cubicBezTo>
                  <a:cubicBezTo>
                    <a:pt x="1001" y="94586"/>
                    <a:pt x="1179" y="96253"/>
                    <a:pt x="1167" y="97789"/>
                  </a:cubicBezTo>
                  <a:cubicBezTo>
                    <a:pt x="1167" y="98313"/>
                    <a:pt x="1608" y="98742"/>
                    <a:pt x="2144" y="98742"/>
                  </a:cubicBezTo>
                  <a:cubicBezTo>
                    <a:pt x="2680" y="98742"/>
                    <a:pt x="3120" y="98313"/>
                    <a:pt x="3120" y="97789"/>
                  </a:cubicBezTo>
                  <a:cubicBezTo>
                    <a:pt x="3120" y="96158"/>
                    <a:pt x="2941" y="94443"/>
                    <a:pt x="2763" y="92610"/>
                  </a:cubicBezTo>
                  <a:cubicBezTo>
                    <a:pt x="2382" y="88907"/>
                    <a:pt x="1977" y="85061"/>
                    <a:pt x="3180" y="82025"/>
                  </a:cubicBezTo>
                  <a:cubicBezTo>
                    <a:pt x="3775" y="80513"/>
                    <a:pt x="5001" y="79251"/>
                    <a:pt x="6311" y="77918"/>
                  </a:cubicBezTo>
                  <a:cubicBezTo>
                    <a:pt x="7371" y="76834"/>
                    <a:pt x="8466" y="75715"/>
                    <a:pt x="9204" y="74441"/>
                  </a:cubicBezTo>
                  <a:cubicBezTo>
                    <a:pt x="10264" y="72619"/>
                    <a:pt x="10704" y="70738"/>
                    <a:pt x="11133" y="68940"/>
                  </a:cubicBezTo>
                  <a:cubicBezTo>
                    <a:pt x="11562" y="67107"/>
                    <a:pt x="11978" y="65380"/>
                    <a:pt x="12978" y="63737"/>
                  </a:cubicBezTo>
                  <a:cubicBezTo>
                    <a:pt x="14086" y="61939"/>
                    <a:pt x="15824" y="60534"/>
                    <a:pt x="17515" y="59177"/>
                  </a:cubicBezTo>
                  <a:cubicBezTo>
                    <a:pt x="18170" y="58653"/>
                    <a:pt x="18848" y="58117"/>
                    <a:pt x="19479" y="57558"/>
                  </a:cubicBezTo>
                  <a:cubicBezTo>
                    <a:pt x="25361" y="52319"/>
                    <a:pt x="26028" y="47283"/>
                    <a:pt x="26849" y="40901"/>
                  </a:cubicBezTo>
                  <a:cubicBezTo>
                    <a:pt x="27052" y="39353"/>
                    <a:pt x="27266" y="37746"/>
                    <a:pt x="27564" y="36031"/>
                  </a:cubicBezTo>
                  <a:cubicBezTo>
                    <a:pt x="28468" y="30864"/>
                    <a:pt x="31469" y="29007"/>
                    <a:pt x="35255" y="26661"/>
                  </a:cubicBezTo>
                  <a:cubicBezTo>
                    <a:pt x="36910" y="25637"/>
                    <a:pt x="38624" y="24578"/>
                    <a:pt x="40291" y="23137"/>
                  </a:cubicBezTo>
                  <a:cubicBezTo>
                    <a:pt x="43304" y="20541"/>
                    <a:pt x="44554" y="16422"/>
                    <a:pt x="45768" y="12433"/>
                  </a:cubicBezTo>
                  <a:cubicBezTo>
                    <a:pt x="47209" y="7695"/>
                    <a:pt x="48566" y="3218"/>
                    <a:pt x="52650" y="1861"/>
                  </a:cubicBezTo>
                  <a:cubicBezTo>
                    <a:pt x="53162" y="1694"/>
                    <a:pt x="53436" y="1146"/>
                    <a:pt x="53257" y="646"/>
                  </a:cubicBezTo>
                  <a:cubicBezTo>
                    <a:pt x="53115" y="248"/>
                    <a:pt x="52739" y="1"/>
                    <a:pt x="52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6405607" y="1021936"/>
              <a:ext cx="574505" cy="1061460"/>
            </a:xfrm>
            <a:custGeom>
              <a:avLst/>
              <a:gdLst/>
              <a:ahLst/>
              <a:cxnLst/>
              <a:rect l="l" t="t" r="r" b="b"/>
              <a:pathLst>
                <a:path w="54924" h="101478" extrusionOk="0">
                  <a:moveTo>
                    <a:pt x="53785" y="0"/>
                  </a:moveTo>
                  <a:cubicBezTo>
                    <a:pt x="53681" y="0"/>
                    <a:pt x="53575" y="16"/>
                    <a:pt x="53471" y="49"/>
                  </a:cubicBezTo>
                  <a:cubicBezTo>
                    <a:pt x="48304" y="1775"/>
                    <a:pt x="46685" y="7085"/>
                    <a:pt x="45125" y="12217"/>
                  </a:cubicBezTo>
                  <a:cubicBezTo>
                    <a:pt x="43970" y="16051"/>
                    <a:pt x="42767" y="20016"/>
                    <a:pt x="40100" y="22302"/>
                  </a:cubicBezTo>
                  <a:cubicBezTo>
                    <a:pt x="38505" y="23683"/>
                    <a:pt x="36814" y="24730"/>
                    <a:pt x="35171" y="25742"/>
                  </a:cubicBezTo>
                  <a:cubicBezTo>
                    <a:pt x="31207" y="28207"/>
                    <a:pt x="27444" y="30529"/>
                    <a:pt x="26373" y="36696"/>
                  </a:cubicBezTo>
                  <a:cubicBezTo>
                    <a:pt x="26051" y="38506"/>
                    <a:pt x="25837" y="40173"/>
                    <a:pt x="25622" y="41792"/>
                  </a:cubicBezTo>
                  <a:cubicBezTo>
                    <a:pt x="24789" y="48186"/>
                    <a:pt x="24182" y="52793"/>
                    <a:pt x="18681" y="57699"/>
                  </a:cubicBezTo>
                  <a:cubicBezTo>
                    <a:pt x="18062" y="58246"/>
                    <a:pt x="17407" y="58770"/>
                    <a:pt x="16740" y="59306"/>
                  </a:cubicBezTo>
                  <a:cubicBezTo>
                    <a:pt x="14871" y="60806"/>
                    <a:pt x="12942" y="62354"/>
                    <a:pt x="11633" y="64497"/>
                  </a:cubicBezTo>
                  <a:cubicBezTo>
                    <a:pt x="10442" y="66450"/>
                    <a:pt x="9966" y="68462"/>
                    <a:pt x="9501" y="70403"/>
                  </a:cubicBezTo>
                  <a:cubicBezTo>
                    <a:pt x="9073" y="72201"/>
                    <a:pt x="8668" y="73903"/>
                    <a:pt x="7727" y="75534"/>
                  </a:cubicBezTo>
                  <a:cubicBezTo>
                    <a:pt x="7084" y="76630"/>
                    <a:pt x="6096" y="77642"/>
                    <a:pt x="5048" y="78725"/>
                  </a:cubicBezTo>
                  <a:cubicBezTo>
                    <a:pt x="3632" y="80178"/>
                    <a:pt x="2155" y="81678"/>
                    <a:pt x="1405" y="83595"/>
                  </a:cubicBezTo>
                  <a:cubicBezTo>
                    <a:pt x="0" y="87155"/>
                    <a:pt x="441" y="91334"/>
                    <a:pt x="857" y="95382"/>
                  </a:cubicBezTo>
                  <a:cubicBezTo>
                    <a:pt x="1036" y="97204"/>
                    <a:pt x="1215" y="98930"/>
                    <a:pt x="1215" y="100502"/>
                  </a:cubicBezTo>
                  <a:cubicBezTo>
                    <a:pt x="1215" y="101037"/>
                    <a:pt x="1667" y="101478"/>
                    <a:pt x="2215" y="101478"/>
                  </a:cubicBezTo>
                  <a:cubicBezTo>
                    <a:pt x="2774" y="101478"/>
                    <a:pt x="3215" y="101049"/>
                    <a:pt x="3215" y="100502"/>
                  </a:cubicBezTo>
                  <a:cubicBezTo>
                    <a:pt x="3227" y="98835"/>
                    <a:pt x="3036" y="97061"/>
                    <a:pt x="2846" y="95180"/>
                  </a:cubicBezTo>
                  <a:cubicBezTo>
                    <a:pt x="2453" y="91370"/>
                    <a:pt x="2048" y="87429"/>
                    <a:pt x="3274" y="84297"/>
                  </a:cubicBezTo>
                  <a:cubicBezTo>
                    <a:pt x="3882" y="82749"/>
                    <a:pt x="5156" y="81452"/>
                    <a:pt x="6501" y="80071"/>
                  </a:cubicBezTo>
                  <a:cubicBezTo>
                    <a:pt x="7585" y="78963"/>
                    <a:pt x="8704" y="77820"/>
                    <a:pt x="9466" y="76499"/>
                  </a:cubicBezTo>
                  <a:cubicBezTo>
                    <a:pt x="10561" y="74629"/>
                    <a:pt x="11014" y="72701"/>
                    <a:pt x="11454" y="70843"/>
                  </a:cubicBezTo>
                  <a:cubicBezTo>
                    <a:pt x="11895" y="68962"/>
                    <a:pt x="12311" y="67188"/>
                    <a:pt x="13347" y="65509"/>
                  </a:cubicBezTo>
                  <a:cubicBezTo>
                    <a:pt x="14490" y="63652"/>
                    <a:pt x="16276" y="62211"/>
                    <a:pt x="18014" y="60818"/>
                  </a:cubicBezTo>
                  <a:cubicBezTo>
                    <a:pt x="18681" y="60282"/>
                    <a:pt x="19384" y="59723"/>
                    <a:pt x="20027" y="59151"/>
                  </a:cubicBezTo>
                  <a:cubicBezTo>
                    <a:pt x="26075" y="53758"/>
                    <a:pt x="26754" y="48590"/>
                    <a:pt x="27611" y="42042"/>
                  </a:cubicBezTo>
                  <a:cubicBezTo>
                    <a:pt x="27813" y="40447"/>
                    <a:pt x="28039" y="38792"/>
                    <a:pt x="28337" y="37030"/>
                  </a:cubicBezTo>
                  <a:cubicBezTo>
                    <a:pt x="29278" y="31719"/>
                    <a:pt x="32350" y="29814"/>
                    <a:pt x="36243" y="27397"/>
                  </a:cubicBezTo>
                  <a:cubicBezTo>
                    <a:pt x="37945" y="26350"/>
                    <a:pt x="39708" y="25254"/>
                    <a:pt x="41422" y="23778"/>
                  </a:cubicBezTo>
                  <a:cubicBezTo>
                    <a:pt x="44518" y="21111"/>
                    <a:pt x="45804" y="16872"/>
                    <a:pt x="47054" y="12777"/>
                  </a:cubicBezTo>
                  <a:cubicBezTo>
                    <a:pt x="48530" y="7907"/>
                    <a:pt x="49923" y="3299"/>
                    <a:pt x="54114" y="1906"/>
                  </a:cubicBezTo>
                  <a:cubicBezTo>
                    <a:pt x="54638" y="1728"/>
                    <a:pt x="54924" y="1180"/>
                    <a:pt x="54745" y="668"/>
                  </a:cubicBezTo>
                  <a:cubicBezTo>
                    <a:pt x="54602" y="257"/>
                    <a:pt x="54206" y="0"/>
                    <a:pt x="53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5969467" y="626904"/>
              <a:ext cx="1253254" cy="431161"/>
            </a:xfrm>
            <a:custGeom>
              <a:avLst/>
              <a:gdLst/>
              <a:ahLst/>
              <a:cxnLst/>
              <a:rect l="l" t="t" r="r" b="b"/>
              <a:pathLst>
                <a:path w="119814" h="41220" extrusionOk="0">
                  <a:moveTo>
                    <a:pt x="79237" y="1"/>
                  </a:moveTo>
                  <a:cubicBezTo>
                    <a:pt x="64842" y="1"/>
                    <a:pt x="52198" y="7442"/>
                    <a:pt x="44994" y="18741"/>
                  </a:cubicBezTo>
                  <a:cubicBezTo>
                    <a:pt x="40291" y="15241"/>
                    <a:pt x="34410" y="13205"/>
                    <a:pt x="28028" y="13205"/>
                  </a:cubicBezTo>
                  <a:cubicBezTo>
                    <a:pt x="12550" y="13205"/>
                    <a:pt x="1" y="25123"/>
                    <a:pt x="1" y="41220"/>
                  </a:cubicBezTo>
                  <a:lnTo>
                    <a:pt x="119813" y="40577"/>
                  </a:lnTo>
                  <a:cubicBezTo>
                    <a:pt x="119813" y="18039"/>
                    <a:pt x="101644" y="1"/>
                    <a:pt x="79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6063125" y="811721"/>
              <a:ext cx="1365459" cy="1608560"/>
            </a:xfrm>
            <a:custGeom>
              <a:avLst/>
              <a:gdLst/>
              <a:ahLst/>
              <a:cxnLst/>
              <a:rect l="l" t="t" r="r" b="b"/>
              <a:pathLst>
                <a:path w="130541" h="153782" extrusionOk="0">
                  <a:moveTo>
                    <a:pt x="52566" y="0"/>
                  </a:moveTo>
                  <a:cubicBezTo>
                    <a:pt x="52566" y="0"/>
                    <a:pt x="0" y="150995"/>
                    <a:pt x="798" y="153400"/>
                  </a:cubicBezTo>
                  <a:lnTo>
                    <a:pt x="130540" y="153781"/>
                  </a:lnTo>
                  <a:lnTo>
                    <a:pt x="525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6300494" y="822558"/>
              <a:ext cx="1128090" cy="1597723"/>
            </a:xfrm>
            <a:custGeom>
              <a:avLst/>
              <a:gdLst/>
              <a:ahLst/>
              <a:cxnLst/>
              <a:rect l="l" t="t" r="r" b="b"/>
              <a:pathLst>
                <a:path w="107848" h="152746" extrusionOk="0">
                  <a:moveTo>
                    <a:pt x="30409" y="0"/>
                  </a:moveTo>
                  <a:cubicBezTo>
                    <a:pt x="27111" y="11073"/>
                    <a:pt x="35517" y="19693"/>
                    <a:pt x="39815" y="29361"/>
                  </a:cubicBezTo>
                  <a:cubicBezTo>
                    <a:pt x="40994" y="32028"/>
                    <a:pt x="42148" y="35124"/>
                    <a:pt x="41398" y="38065"/>
                  </a:cubicBezTo>
                  <a:cubicBezTo>
                    <a:pt x="40720" y="40767"/>
                    <a:pt x="38541" y="42744"/>
                    <a:pt x="36457" y="44422"/>
                  </a:cubicBezTo>
                  <a:cubicBezTo>
                    <a:pt x="31088" y="48780"/>
                    <a:pt x="19967" y="54971"/>
                    <a:pt x="23468" y="63520"/>
                  </a:cubicBezTo>
                  <a:cubicBezTo>
                    <a:pt x="24968" y="67175"/>
                    <a:pt x="28421" y="69926"/>
                    <a:pt x="31480" y="72247"/>
                  </a:cubicBezTo>
                  <a:cubicBezTo>
                    <a:pt x="34564" y="74593"/>
                    <a:pt x="37267" y="77046"/>
                    <a:pt x="39327" y="80379"/>
                  </a:cubicBezTo>
                  <a:cubicBezTo>
                    <a:pt x="43458" y="87059"/>
                    <a:pt x="45089" y="96298"/>
                    <a:pt x="41875" y="103692"/>
                  </a:cubicBezTo>
                  <a:cubicBezTo>
                    <a:pt x="39017" y="110276"/>
                    <a:pt x="32362" y="113598"/>
                    <a:pt x="26218" y="116527"/>
                  </a:cubicBezTo>
                  <a:cubicBezTo>
                    <a:pt x="19027" y="119956"/>
                    <a:pt x="11049" y="123837"/>
                    <a:pt x="6180" y="130397"/>
                  </a:cubicBezTo>
                  <a:cubicBezTo>
                    <a:pt x="1584" y="136600"/>
                    <a:pt x="0" y="145328"/>
                    <a:pt x="3286" y="152436"/>
                  </a:cubicBezTo>
                  <a:lnTo>
                    <a:pt x="107847" y="152745"/>
                  </a:lnTo>
                  <a:lnTo>
                    <a:pt x="107847" y="152745"/>
                  </a:lnTo>
                  <a:lnTo>
                    <a:pt x="304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5650897" y="1512499"/>
              <a:ext cx="1034682" cy="1200818"/>
            </a:xfrm>
            <a:custGeom>
              <a:avLst/>
              <a:gdLst/>
              <a:ahLst/>
              <a:cxnLst/>
              <a:rect l="l" t="t" r="r" b="b"/>
              <a:pathLst>
                <a:path w="98918" h="114801" extrusionOk="0">
                  <a:moveTo>
                    <a:pt x="34719" y="1"/>
                  </a:moveTo>
                  <a:cubicBezTo>
                    <a:pt x="34719" y="1"/>
                    <a:pt x="0" y="112693"/>
                    <a:pt x="608" y="114515"/>
                  </a:cubicBezTo>
                  <a:lnTo>
                    <a:pt x="98917" y="114801"/>
                  </a:lnTo>
                  <a:lnTo>
                    <a:pt x="34719" y="1"/>
                  </a:lnTo>
                  <a:close/>
                </a:path>
              </a:pathLst>
            </a:custGeom>
            <a:solidFill>
              <a:srgbClr val="FF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5859124" y="1525459"/>
              <a:ext cx="826455" cy="1187859"/>
            </a:xfrm>
            <a:custGeom>
              <a:avLst/>
              <a:gdLst/>
              <a:ahLst/>
              <a:cxnLst/>
              <a:rect l="l" t="t" r="r" b="b"/>
              <a:pathLst>
                <a:path w="79011" h="113562" extrusionOk="0">
                  <a:moveTo>
                    <a:pt x="15514" y="0"/>
                  </a:moveTo>
                  <a:cubicBezTo>
                    <a:pt x="14240" y="3774"/>
                    <a:pt x="14264" y="8084"/>
                    <a:pt x="14586" y="11954"/>
                  </a:cubicBezTo>
                  <a:cubicBezTo>
                    <a:pt x="14967" y="16478"/>
                    <a:pt x="15788" y="20872"/>
                    <a:pt x="18658" y="24491"/>
                  </a:cubicBezTo>
                  <a:cubicBezTo>
                    <a:pt x="21968" y="28658"/>
                    <a:pt x="26421" y="31944"/>
                    <a:pt x="29230" y="36493"/>
                  </a:cubicBezTo>
                  <a:cubicBezTo>
                    <a:pt x="31945" y="40886"/>
                    <a:pt x="32993" y="46030"/>
                    <a:pt x="28873" y="49649"/>
                  </a:cubicBezTo>
                  <a:cubicBezTo>
                    <a:pt x="24492" y="53495"/>
                    <a:pt x="9788" y="52661"/>
                    <a:pt x="13359" y="61877"/>
                  </a:cubicBezTo>
                  <a:cubicBezTo>
                    <a:pt x="14455" y="64710"/>
                    <a:pt x="17098" y="66603"/>
                    <a:pt x="19705" y="68151"/>
                  </a:cubicBezTo>
                  <a:cubicBezTo>
                    <a:pt x="25218" y="71449"/>
                    <a:pt x="31171" y="75628"/>
                    <a:pt x="34052" y="81582"/>
                  </a:cubicBezTo>
                  <a:cubicBezTo>
                    <a:pt x="36934" y="87547"/>
                    <a:pt x="32433" y="93559"/>
                    <a:pt x="26432" y="94952"/>
                  </a:cubicBezTo>
                  <a:cubicBezTo>
                    <a:pt x="22289" y="95905"/>
                    <a:pt x="17967" y="95464"/>
                    <a:pt x="13776" y="96000"/>
                  </a:cubicBezTo>
                  <a:cubicBezTo>
                    <a:pt x="9287" y="96560"/>
                    <a:pt x="5037" y="98869"/>
                    <a:pt x="2429" y="102656"/>
                  </a:cubicBezTo>
                  <a:cubicBezTo>
                    <a:pt x="132" y="105977"/>
                    <a:pt x="1" y="109716"/>
                    <a:pt x="941" y="113335"/>
                  </a:cubicBezTo>
                  <a:lnTo>
                    <a:pt x="79010" y="113562"/>
                  </a:lnTo>
                  <a:lnTo>
                    <a:pt x="15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5609674" y="516069"/>
              <a:ext cx="2737131" cy="2251672"/>
            </a:xfrm>
            <a:custGeom>
              <a:avLst/>
              <a:gdLst/>
              <a:ahLst/>
              <a:cxnLst/>
              <a:rect l="l" t="t" r="r" b="b"/>
              <a:pathLst>
                <a:path w="261676" h="215265" extrusionOk="0">
                  <a:moveTo>
                    <a:pt x="233732" y="215265"/>
                  </a:moveTo>
                  <a:lnTo>
                    <a:pt x="3834" y="215265"/>
                  </a:lnTo>
                  <a:cubicBezTo>
                    <a:pt x="3858" y="203704"/>
                    <a:pt x="0" y="186213"/>
                    <a:pt x="7263" y="176819"/>
                  </a:cubicBezTo>
                  <a:cubicBezTo>
                    <a:pt x="15443" y="166235"/>
                    <a:pt x="29957" y="171224"/>
                    <a:pt x="39124" y="176998"/>
                  </a:cubicBezTo>
                  <a:cubicBezTo>
                    <a:pt x="45923" y="181284"/>
                    <a:pt x="55579" y="185463"/>
                    <a:pt x="63413" y="181844"/>
                  </a:cubicBezTo>
                  <a:cubicBezTo>
                    <a:pt x="72188" y="177796"/>
                    <a:pt x="75700" y="170473"/>
                    <a:pt x="76105" y="161675"/>
                  </a:cubicBezTo>
                  <a:cubicBezTo>
                    <a:pt x="76653" y="149649"/>
                    <a:pt x="75986" y="136291"/>
                    <a:pt x="81403" y="125194"/>
                  </a:cubicBezTo>
                  <a:cubicBezTo>
                    <a:pt x="88297" y="111085"/>
                    <a:pt x="99501" y="114645"/>
                    <a:pt x="111812" y="110049"/>
                  </a:cubicBezTo>
                  <a:cubicBezTo>
                    <a:pt x="120432" y="106847"/>
                    <a:pt x="119825" y="97310"/>
                    <a:pt x="121801" y="89630"/>
                  </a:cubicBezTo>
                  <a:cubicBezTo>
                    <a:pt x="126933" y="69771"/>
                    <a:pt x="120325" y="51006"/>
                    <a:pt x="129528" y="32230"/>
                  </a:cubicBezTo>
                  <a:cubicBezTo>
                    <a:pt x="144911" y="881"/>
                    <a:pt x="188667" y="0"/>
                    <a:pt x="205062" y="22312"/>
                  </a:cubicBezTo>
                  <a:cubicBezTo>
                    <a:pt x="220278" y="43017"/>
                    <a:pt x="219159" y="70687"/>
                    <a:pt x="217670" y="95059"/>
                  </a:cubicBezTo>
                  <a:cubicBezTo>
                    <a:pt x="216825" y="108978"/>
                    <a:pt x="214158" y="122777"/>
                    <a:pt x="215432" y="136779"/>
                  </a:cubicBezTo>
                  <a:cubicBezTo>
                    <a:pt x="216004" y="143137"/>
                    <a:pt x="217135" y="150388"/>
                    <a:pt x="221195" y="155579"/>
                  </a:cubicBezTo>
                  <a:cubicBezTo>
                    <a:pt x="226683" y="162580"/>
                    <a:pt x="238721" y="163234"/>
                    <a:pt x="245864" y="168676"/>
                  </a:cubicBezTo>
                  <a:cubicBezTo>
                    <a:pt x="261676" y="180737"/>
                    <a:pt x="259473" y="197643"/>
                    <a:pt x="259473" y="215265"/>
                  </a:cubicBezTo>
                </a:path>
              </a:pathLst>
            </a:custGeom>
            <a:solidFill>
              <a:srgbClr val="5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7369663" y="818322"/>
              <a:ext cx="377491" cy="475627"/>
            </a:xfrm>
            <a:custGeom>
              <a:avLst/>
              <a:gdLst/>
              <a:ahLst/>
              <a:cxnLst/>
              <a:rect l="l" t="t" r="r" b="b"/>
              <a:pathLst>
                <a:path w="36089" h="45471" extrusionOk="0">
                  <a:moveTo>
                    <a:pt x="10883" y="1"/>
                  </a:moveTo>
                  <a:lnTo>
                    <a:pt x="6847" y="39077"/>
                  </a:lnTo>
                  <a:lnTo>
                    <a:pt x="5025" y="15324"/>
                  </a:lnTo>
                  <a:lnTo>
                    <a:pt x="1" y="45470"/>
                  </a:lnTo>
                  <a:lnTo>
                    <a:pt x="35636" y="44554"/>
                  </a:lnTo>
                  <a:cubicBezTo>
                    <a:pt x="35636" y="43184"/>
                    <a:pt x="36088" y="5730"/>
                    <a:pt x="36088" y="5727"/>
                  </a:cubicBezTo>
                  <a:lnTo>
                    <a:pt x="36088" y="5727"/>
                  </a:lnTo>
                  <a:lnTo>
                    <a:pt x="29695" y="33588"/>
                  </a:lnTo>
                  <a:lnTo>
                    <a:pt x="27861" y="16229"/>
                  </a:lnTo>
                  <a:lnTo>
                    <a:pt x="24206" y="37243"/>
                  </a:lnTo>
                  <a:lnTo>
                    <a:pt x="20551" y="2989"/>
                  </a:lnTo>
                  <a:lnTo>
                    <a:pt x="17360" y="36791"/>
                  </a:lnTo>
                  <a:lnTo>
                    <a:pt x="12788" y="19884"/>
                  </a:lnTo>
                  <a:lnTo>
                    <a:pt x="10966" y="31766"/>
                  </a:lnTo>
                  <a:lnTo>
                    <a:pt x="10883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7548006" y="1200258"/>
              <a:ext cx="464100" cy="1599742"/>
            </a:xfrm>
            <a:custGeom>
              <a:avLst/>
              <a:gdLst/>
              <a:ahLst/>
              <a:cxnLst/>
              <a:rect l="l" t="t" r="r" b="b"/>
              <a:pathLst>
                <a:path w="44369" h="152939" extrusionOk="0">
                  <a:moveTo>
                    <a:pt x="6201" y="0"/>
                  </a:moveTo>
                  <a:cubicBezTo>
                    <a:pt x="4031" y="0"/>
                    <a:pt x="1887" y="696"/>
                    <a:pt x="0" y="2325"/>
                  </a:cubicBezTo>
                  <a:cubicBezTo>
                    <a:pt x="2596" y="6635"/>
                    <a:pt x="1512" y="12993"/>
                    <a:pt x="2191" y="17636"/>
                  </a:cubicBezTo>
                  <a:cubicBezTo>
                    <a:pt x="4298" y="32174"/>
                    <a:pt x="5001" y="46354"/>
                    <a:pt x="5858" y="60998"/>
                  </a:cubicBezTo>
                  <a:cubicBezTo>
                    <a:pt x="6715" y="75393"/>
                    <a:pt x="5346" y="89764"/>
                    <a:pt x="5215" y="104182"/>
                  </a:cubicBezTo>
                  <a:cubicBezTo>
                    <a:pt x="5096" y="118422"/>
                    <a:pt x="4215" y="133769"/>
                    <a:pt x="631" y="147473"/>
                  </a:cubicBezTo>
                  <a:cubicBezTo>
                    <a:pt x="7632" y="149045"/>
                    <a:pt x="15228" y="148640"/>
                    <a:pt x="22360" y="149962"/>
                  </a:cubicBezTo>
                  <a:cubicBezTo>
                    <a:pt x="28635" y="151129"/>
                    <a:pt x="37576" y="150664"/>
                    <a:pt x="43291" y="152938"/>
                  </a:cubicBezTo>
                  <a:cubicBezTo>
                    <a:pt x="44369" y="146407"/>
                    <a:pt x="42371" y="144481"/>
                    <a:pt x="39064" y="144481"/>
                  </a:cubicBezTo>
                  <a:cubicBezTo>
                    <a:pt x="34313" y="144481"/>
                    <a:pt x="26861" y="148456"/>
                    <a:pt x="21950" y="148456"/>
                  </a:cubicBezTo>
                  <a:cubicBezTo>
                    <a:pt x="19288" y="148456"/>
                    <a:pt x="17373" y="147289"/>
                    <a:pt x="17038" y="143687"/>
                  </a:cubicBezTo>
                  <a:cubicBezTo>
                    <a:pt x="16133" y="133853"/>
                    <a:pt x="29766" y="131686"/>
                    <a:pt x="20812" y="120601"/>
                  </a:cubicBezTo>
                  <a:cubicBezTo>
                    <a:pt x="17812" y="116874"/>
                    <a:pt x="14335" y="116005"/>
                    <a:pt x="14669" y="110481"/>
                  </a:cubicBezTo>
                  <a:cubicBezTo>
                    <a:pt x="15074" y="103932"/>
                    <a:pt x="20122" y="104444"/>
                    <a:pt x="23206" y="100015"/>
                  </a:cubicBezTo>
                  <a:cubicBezTo>
                    <a:pt x="27778" y="93443"/>
                    <a:pt x="22622" y="88823"/>
                    <a:pt x="18991" y="83620"/>
                  </a:cubicBezTo>
                  <a:cubicBezTo>
                    <a:pt x="13907" y="76322"/>
                    <a:pt x="16252" y="72559"/>
                    <a:pt x="21384" y="66618"/>
                  </a:cubicBezTo>
                  <a:cubicBezTo>
                    <a:pt x="25765" y="61546"/>
                    <a:pt x="28230" y="57081"/>
                    <a:pt x="25670" y="50414"/>
                  </a:cubicBezTo>
                  <a:cubicBezTo>
                    <a:pt x="22598" y="42401"/>
                    <a:pt x="13835" y="39401"/>
                    <a:pt x="15538" y="29780"/>
                  </a:cubicBezTo>
                  <a:cubicBezTo>
                    <a:pt x="16681" y="23280"/>
                    <a:pt x="21229" y="19100"/>
                    <a:pt x="20169" y="12159"/>
                  </a:cubicBezTo>
                  <a:cubicBezTo>
                    <a:pt x="19253" y="6083"/>
                    <a:pt x="12613" y="0"/>
                    <a:pt x="6201" y="0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7459703" y="1174579"/>
              <a:ext cx="500260" cy="1601510"/>
            </a:xfrm>
            <a:custGeom>
              <a:avLst/>
              <a:gdLst/>
              <a:ahLst/>
              <a:cxnLst/>
              <a:rect l="l" t="t" r="r" b="b"/>
              <a:pathLst>
                <a:path w="47826" h="153108" extrusionOk="0">
                  <a:moveTo>
                    <a:pt x="6564" y="0"/>
                  </a:moveTo>
                  <a:cubicBezTo>
                    <a:pt x="4265" y="0"/>
                    <a:pt x="1997" y="690"/>
                    <a:pt x="1" y="2303"/>
                  </a:cubicBezTo>
                  <a:cubicBezTo>
                    <a:pt x="2787" y="6625"/>
                    <a:pt x="1668" y="12971"/>
                    <a:pt x="2394" y="17626"/>
                  </a:cubicBezTo>
                  <a:cubicBezTo>
                    <a:pt x="4704" y="32176"/>
                    <a:pt x="5490" y="46356"/>
                    <a:pt x="6466" y="61013"/>
                  </a:cubicBezTo>
                  <a:cubicBezTo>
                    <a:pt x="7430" y="75419"/>
                    <a:pt x="6025" y="89790"/>
                    <a:pt x="5942" y="104208"/>
                  </a:cubicBezTo>
                  <a:cubicBezTo>
                    <a:pt x="5859" y="118448"/>
                    <a:pt x="4978" y="133784"/>
                    <a:pt x="1215" y="147476"/>
                  </a:cubicBezTo>
                  <a:cubicBezTo>
                    <a:pt x="8680" y="149083"/>
                    <a:pt x="16777" y="148702"/>
                    <a:pt x="24385" y="150059"/>
                  </a:cubicBezTo>
                  <a:cubicBezTo>
                    <a:pt x="31076" y="151250"/>
                    <a:pt x="40601" y="150809"/>
                    <a:pt x="46697" y="153107"/>
                  </a:cubicBezTo>
                  <a:cubicBezTo>
                    <a:pt x="47826" y="146560"/>
                    <a:pt x="45675" y="144636"/>
                    <a:pt x="42133" y="144636"/>
                  </a:cubicBezTo>
                  <a:cubicBezTo>
                    <a:pt x="37082" y="144636"/>
                    <a:pt x="29203" y="148551"/>
                    <a:pt x="23980" y="148551"/>
                  </a:cubicBezTo>
                  <a:cubicBezTo>
                    <a:pt x="21125" y="148551"/>
                    <a:pt x="19064" y="147381"/>
                    <a:pt x="18694" y="143761"/>
                  </a:cubicBezTo>
                  <a:cubicBezTo>
                    <a:pt x="17682" y="133915"/>
                    <a:pt x="32207" y="131807"/>
                    <a:pt x="22635" y="120675"/>
                  </a:cubicBezTo>
                  <a:cubicBezTo>
                    <a:pt x="19408" y="116936"/>
                    <a:pt x="15705" y="116055"/>
                    <a:pt x="16038" y="110531"/>
                  </a:cubicBezTo>
                  <a:cubicBezTo>
                    <a:pt x="16443" y="103994"/>
                    <a:pt x="21825" y="104518"/>
                    <a:pt x="25099" y="100101"/>
                  </a:cubicBezTo>
                  <a:cubicBezTo>
                    <a:pt x="29957" y="93552"/>
                    <a:pt x="24432" y="88909"/>
                    <a:pt x="20539" y="83682"/>
                  </a:cubicBezTo>
                  <a:cubicBezTo>
                    <a:pt x="15098" y="76372"/>
                    <a:pt x="17586" y="72609"/>
                    <a:pt x="23027" y="66692"/>
                  </a:cubicBezTo>
                  <a:cubicBezTo>
                    <a:pt x="27695" y="61632"/>
                    <a:pt x="30290" y="57179"/>
                    <a:pt x="27540" y="50500"/>
                  </a:cubicBezTo>
                  <a:cubicBezTo>
                    <a:pt x="24242" y="42463"/>
                    <a:pt x="14884" y="39439"/>
                    <a:pt x="16669" y="29818"/>
                  </a:cubicBezTo>
                  <a:cubicBezTo>
                    <a:pt x="17860" y="23318"/>
                    <a:pt x="22682" y="19162"/>
                    <a:pt x="21539" y="12221"/>
                  </a:cubicBezTo>
                  <a:cubicBezTo>
                    <a:pt x="20532" y="6124"/>
                    <a:pt x="13412" y="0"/>
                    <a:pt x="6564" y="0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7376012" y="1104727"/>
              <a:ext cx="464027" cy="1599752"/>
            </a:xfrm>
            <a:custGeom>
              <a:avLst/>
              <a:gdLst/>
              <a:ahLst/>
              <a:cxnLst/>
              <a:rect l="l" t="t" r="r" b="b"/>
              <a:pathLst>
                <a:path w="44362" h="152940" extrusionOk="0">
                  <a:moveTo>
                    <a:pt x="6199" y="1"/>
                  </a:moveTo>
                  <a:cubicBezTo>
                    <a:pt x="4031" y="1"/>
                    <a:pt x="1888" y="697"/>
                    <a:pt x="1" y="2326"/>
                  </a:cubicBezTo>
                  <a:cubicBezTo>
                    <a:pt x="2596" y="6636"/>
                    <a:pt x="1513" y="12982"/>
                    <a:pt x="2191" y="17637"/>
                  </a:cubicBezTo>
                  <a:cubicBezTo>
                    <a:pt x="4299" y="32174"/>
                    <a:pt x="4989" y="46355"/>
                    <a:pt x="5859" y="60988"/>
                  </a:cubicBezTo>
                  <a:cubicBezTo>
                    <a:pt x="6704" y="75394"/>
                    <a:pt x="5335" y="89765"/>
                    <a:pt x="5216" y="104183"/>
                  </a:cubicBezTo>
                  <a:cubicBezTo>
                    <a:pt x="5085" y="118423"/>
                    <a:pt x="4204" y="133758"/>
                    <a:pt x="620" y="147462"/>
                  </a:cubicBezTo>
                  <a:cubicBezTo>
                    <a:pt x="7621" y="149046"/>
                    <a:pt x="15229" y="148641"/>
                    <a:pt x="22361" y="149963"/>
                  </a:cubicBezTo>
                  <a:cubicBezTo>
                    <a:pt x="28635" y="151130"/>
                    <a:pt x="37577" y="150665"/>
                    <a:pt x="43280" y="152939"/>
                  </a:cubicBezTo>
                  <a:cubicBezTo>
                    <a:pt x="44361" y="146408"/>
                    <a:pt x="42366" y="144482"/>
                    <a:pt x="39061" y="144482"/>
                  </a:cubicBezTo>
                  <a:cubicBezTo>
                    <a:pt x="34312" y="144482"/>
                    <a:pt x="26861" y="148457"/>
                    <a:pt x="21950" y="148457"/>
                  </a:cubicBezTo>
                  <a:cubicBezTo>
                    <a:pt x="19289" y="148457"/>
                    <a:pt x="17373" y="147290"/>
                    <a:pt x="17039" y="143688"/>
                  </a:cubicBezTo>
                  <a:cubicBezTo>
                    <a:pt x="16134" y="133854"/>
                    <a:pt x="29766" y="131687"/>
                    <a:pt x="20813" y="120602"/>
                  </a:cubicBezTo>
                  <a:cubicBezTo>
                    <a:pt x="17801" y="116863"/>
                    <a:pt x="14336" y="115994"/>
                    <a:pt x="14669" y="110470"/>
                  </a:cubicBezTo>
                  <a:cubicBezTo>
                    <a:pt x="15074" y="103933"/>
                    <a:pt x="20122" y="104445"/>
                    <a:pt x="23206" y="100016"/>
                  </a:cubicBezTo>
                  <a:cubicBezTo>
                    <a:pt x="27778" y="93444"/>
                    <a:pt x="22623" y="88824"/>
                    <a:pt x="18979" y="83609"/>
                  </a:cubicBezTo>
                  <a:cubicBezTo>
                    <a:pt x="13895" y="76323"/>
                    <a:pt x="16253" y="72560"/>
                    <a:pt x="21384" y="66619"/>
                  </a:cubicBezTo>
                  <a:cubicBezTo>
                    <a:pt x="25766" y="61535"/>
                    <a:pt x="28219" y="57082"/>
                    <a:pt x="25671" y="50415"/>
                  </a:cubicBezTo>
                  <a:cubicBezTo>
                    <a:pt x="22599" y="42390"/>
                    <a:pt x="13836" y="39402"/>
                    <a:pt x="15526" y="29769"/>
                  </a:cubicBezTo>
                  <a:cubicBezTo>
                    <a:pt x="16681" y="23269"/>
                    <a:pt x="21218" y="19101"/>
                    <a:pt x="20170" y="12160"/>
                  </a:cubicBezTo>
                  <a:cubicBezTo>
                    <a:pt x="19245" y="6084"/>
                    <a:pt x="12609" y="1"/>
                    <a:pt x="6199" y="1"/>
                  </a:cubicBezTo>
                  <a:close/>
                </a:path>
              </a:pathLst>
            </a:custGeom>
            <a:solidFill>
              <a:srgbClr val="FFD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6962790" y="250992"/>
              <a:ext cx="255820" cy="556451"/>
            </a:xfrm>
            <a:custGeom>
              <a:avLst/>
              <a:gdLst/>
              <a:ahLst/>
              <a:cxnLst/>
              <a:rect l="l" t="t" r="r" b="b"/>
              <a:pathLst>
                <a:path w="24457" h="53198" extrusionOk="0">
                  <a:moveTo>
                    <a:pt x="10664" y="1"/>
                  </a:moveTo>
                  <a:cubicBezTo>
                    <a:pt x="7865" y="1"/>
                    <a:pt x="5413" y="1400"/>
                    <a:pt x="4573" y="5030"/>
                  </a:cubicBezTo>
                  <a:cubicBezTo>
                    <a:pt x="3073" y="11519"/>
                    <a:pt x="9359" y="14103"/>
                    <a:pt x="11216" y="19413"/>
                  </a:cubicBezTo>
                  <a:cubicBezTo>
                    <a:pt x="14753" y="29485"/>
                    <a:pt x="1" y="32605"/>
                    <a:pt x="1965" y="43618"/>
                  </a:cubicBezTo>
                  <a:cubicBezTo>
                    <a:pt x="2910" y="48897"/>
                    <a:pt x="9192" y="53198"/>
                    <a:pt x="14240" y="53198"/>
                  </a:cubicBezTo>
                  <a:cubicBezTo>
                    <a:pt x="16889" y="53198"/>
                    <a:pt x="19197" y="52014"/>
                    <a:pt x="20218" y="49166"/>
                  </a:cubicBezTo>
                  <a:cubicBezTo>
                    <a:pt x="22742" y="42070"/>
                    <a:pt x="19682" y="32248"/>
                    <a:pt x="21754" y="24413"/>
                  </a:cubicBezTo>
                  <a:cubicBezTo>
                    <a:pt x="23361" y="18341"/>
                    <a:pt x="24456" y="10650"/>
                    <a:pt x="20491" y="5173"/>
                  </a:cubicBezTo>
                  <a:cubicBezTo>
                    <a:pt x="19956" y="4435"/>
                    <a:pt x="19289" y="3744"/>
                    <a:pt x="18527" y="3101"/>
                  </a:cubicBezTo>
                  <a:cubicBezTo>
                    <a:pt x="16323" y="1275"/>
                    <a:pt x="13335" y="1"/>
                    <a:pt x="10664" y="1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7226319" y="544092"/>
              <a:ext cx="174494" cy="393945"/>
            </a:xfrm>
            <a:custGeom>
              <a:avLst/>
              <a:gdLst/>
              <a:ahLst/>
              <a:cxnLst/>
              <a:rect l="l" t="t" r="r" b="b"/>
              <a:pathLst>
                <a:path w="16682" h="37662" extrusionOk="0">
                  <a:moveTo>
                    <a:pt x="7264" y="0"/>
                  </a:moveTo>
                  <a:cubicBezTo>
                    <a:pt x="5357" y="0"/>
                    <a:pt x="3686" y="991"/>
                    <a:pt x="3108" y="3560"/>
                  </a:cubicBezTo>
                  <a:cubicBezTo>
                    <a:pt x="2084" y="8156"/>
                    <a:pt x="6382" y="9977"/>
                    <a:pt x="7644" y="13740"/>
                  </a:cubicBezTo>
                  <a:cubicBezTo>
                    <a:pt x="10061" y="20872"/>
                    <a:pt x="0" y="23074"/>
                    <a:pt x="1334" y="30873"/>
                  </a:cubicBezTo>
                  <a:cubicBezTo>
                    <a:pt x="1982" y="34613"/>
                    <a:pt x="6266" y="37662"/>
                    <a:pt x="9709" y="37662"/>
                  </a:cubicBezTo>
                  <a:cubicBezTo>
                    <a:pt x="11516" y="37662"/>
                    <a:pt x="13091" y="36822"/>
                    <a:pt x="13788" y="34802"/>
                  </a:cubicBezTo>
                  <a:cubicBezTo>
                    <a:pt x="15514" y="29777"/>
                    <a:pt x="13431" y="22824"/>
                    <a:pt x="14836" y="17276"/>
                  </a:cubicBezTo>
                  <a:cubicBezTo>
                    <a:pt x="15931" y="12990"/>
                    <a:pt x="16681" y="7537"/>
                    <a:pt x="13978" y="3655"/>
                  </a:cubicBezTo>
                  <a:cubicBezTo>
                    <a:pt x="13609" y="3143"/>
                    <a:pt x="13157" y="2643"/>
                    <a:pt x="12633" y="2203"/>
                  </a:cubicBezTo>
                  <a:cubicBezTo>
                    <a:pt x="11126" y="905"/>
                    <a:pt x="9087" y="0"/>
                    <a:pt x="7264" y="0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7102400" y="407097"/>
              <a:ext cx="11224" cy="672149"/>
            </a:xfrm>
            <a:custGeom>
              <a:avLst/>
              <a:gdLst/>
              <a:ahLst/>
              <a:cxnLst/>
              <a:rect l="l" t="t" r="r" b="b"/>
              <a:pathLst>
                <a:path w="1073" h="64259" extrusionOk="0">
                  <a:moveTo>
                    <a:pt x="536" y="0"/>
                  </a:moveTo>
                  <a:cubicBezTo>
                    <a:pt x="239" y="0"/>
                    <a:pt x="1" y="429"/>
                    <a:pt x="1" y="953"/>
                  </a:cubicBezTo>
                  <a:lnTo>
                    <a:pt x="1" y="63306"/>
                  </a:lnTo>
                  <a:cubicBezTo>
                    <a:pt x="1" y="63829"/>
                    <a:pt x="239" y="64258"/>
                    <a:pt x="536" y="64258"/>
                  </a:cubicBezTo>
                  <a:cubicBezTo>
                    <a:pt x="822" y="64258"/>
                    <a:pt x="1072" y="63829"/>
                    <a:pt x="1072" y="63306"/>
                  </a:cubicBezTo>
                  <a:lnTo>
                    <a:pt x="1072" y="953"/>
                  </a:lnTo>
                  <a:cubicBezTo>
                    <a:pt x="1072" y="429"/>
                    <a:pt x="822" y="0"/>
                    <a:pt x="536" y="0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7334915" y="658409"/>
              <a:ext cx="10973" cy="369897"/>
            </a:xfrm>
            <a:custGeom>
              <a:avLst/>
              <a:gdLst/>
              <a:ahLst/>
              <a:cxnLst/>
              <a:rect l="l" t="t" r="r" b="b"/>
              <a:pathLst>
                <a:path w="1049" h="35363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lnTo>
                    <a:pt x="1" y="34839"/>
                  </a:lnTo>
                  <a:cubicBezTo>
                    <a:pt x="1" y="35124"/>
                    <a:pt x="239" y="35362"/>
                    <a:pt x="525" y="35362"/>
                  </a:cubicBezTo>
                  <a:cubicBezTo>
                    <a:pt x="810" y="35362"/>
                    <a:pt x="1048" y="35124"/>
                    <a:pt x="1048" y="34839"/>
                  </a:cubicBezTo>
                  <a:lnTo>
                    <a:pt x="1048" y="525"/>
                  </a:lnTo>
                  <a:cubicBezTo>
                    <a:pt x="1048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6681458" y="2194973"/>
              <a:ext cx="377616" cy="475501"/>
            </a:xfrm>
            <a:custGeom>
              <a:avLst/>
              <a:gdLst/>
              <a:ahLst/>
              <a:cxnLst/>
              <a:rect l="l" t="t" r="r" b="b"/>
              <a:pathLst>
                <a:path w="36101" h="45459" extrusionOk="0">
                  <a:moveTo>
                    <a:pt x="25218" y="1"/>
                  </a:moveTo>
                  <a:lnTo>
                    <a:pt x="25135" y="31755"/>
                  </a:lnTo>
                  <a:lnTo>
                    <a:pt x="23301" y="19884"/>
                  </a:lnTo>
                  <a:lnTo>
                    <a:pt x="18741" y="36779"/>
                  </a:lnTo>
                  <a:lnTo>
                    <a:pt x="15538" y="2977"/>
                  </a:lnTo>
                  <a:lnTo>
                    <a:pt x="11883" y="37244"/>
                  </a:lnTo>
                  <a:lnTo>
                    <a:pt x="8228" y="16229"/>
                  </a:lnTo>
                  <a:lnTo>
                    <a:pt x="6406" y="33588"/>
                  </a:lnTo>
                  <a:lnTo>
                    <a:pt x="1" y="5716"/>
                  </a:lnTo>
                  <a:lnTo>
                    <a:pt x="1" y="5716"/>
                  </a:lnTo>
                  <a:cubicBezTo>
                    <a:pt x="1" y="5718"/>
                    <a:pt x="465" y="43185"/>
                    <a:pt x="465" y="44554"/>
                  </a:cubicBezTo>
                  <a:lnTo>
                    <a:pt x="36100" y="45459"/>
                  </a:lnTo>
                  <a:lnTo>
                    <a:pt x="31076" y="15312"/>
                  </a:lnTo>
                  <a:lnTo>
                    <a:pt x="29242" y="39065"/>
                  </a:lnTo>
                  <a:lnTo>
                    <a:pt x="25218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7842664" y="2171061"/>
              <a:ext cx="377616" cy="523324"/>
            </a:xfrm>
            <a:custGeom>
              <a:avLst/>
              <a:gdLst/>
              <a:ahLst/>
              <a:cxnLst/>
              <a:rect l="l" t="t" r="r" b="b"/>
              <a:pathLst>
                <a:path w="36101" h="50031" extrusionOk="0">
                  <a:moveTo>
                    <a:pt x="25218" y="1"/>
                  </a:moveTo>
                  <a:lnTo>
                    <a:pt x="25135" y="34958"/>
                  </a:lnTo>
                  <a:lnTo>
                    <a:pt x="23301" y="21885"/>
                  </a:lnTo>
                  <a:lnTo>
                    <a:pt x="18741" y="40482"/>
                  </a:lnTo>
                  <a:lnTo>
                    <a:pt x="15538" y="3275"/>
                  </a:lnTo>
                  <a:lnTo>
                    <a:pt x="11883" y="40982"/>
                  </a:lnTo>
                  <a:lnTo>
                    <a:pt x="8228" y="17860"/>
                  </a:lnTo>
                  <a:lnTo>
                    <a:pt x="6406" y="36958"/>
                  </a:lnTo>
                  <a:lnTo>
                    <a:pt x="0" y="6299"/>
                  </a:lnTo>
                  <a:lnTo>
                    <a:pt x="0" y="6299"/>
                  </a:lnTo>
                  <a:cubicBezTo>
                    <a:pt x="0" y="6302"/>
                    <a:pt x="465" y="47519"/>
                    <a:pt x="465" y="49031"/>
                  </a:cubicBezTo>
                  <a:lnTo>
                    <a:pt x="36100" y="50031"/>
                  </a:lnTo>
                  <a:lnTo>
                    <a:pt x="31076" y="16848"/>
                  </a:lnTo>
                  <a:lnTo>
                    <a:pt x="29242" y="42994"/>
                  </a:lnTo>
                  <a:lnTo>
                    <a:pt x="25218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7046229" y="977355"/>
              <a:ext cx="446119" cy="1643810"/>
            </a:xfrm>
            <a:custGeom>
              <a:avLst/>
              <a:gdLst/>
              <a:ahLst/>
              <a:cxnLst/>
              <a:rect l="l" t="t" r="r" b="b"/>
              <a:pathLst>
                <a:path w="42650" h="157152" extrusionOk="0">
                  <a:moveTo>
                    <a:pt x="21325" y="1"/>
                  </a:moveTo>
                  <a:cubicBezTo>
                    <a:pt x="9597" y="1"/>
                    <a:pt x="1" y="9585"/>
                    <a:pt x="1" y="21313"/>
                  </a:cubicBezTo>
                  <a:lnTo>
                    <a:pt x="1" y="135827"/>
                  </a:lnTo>
                  <a:cubicBezTo>
                    <a:pt x="1" y="147555"/>
                    <a:pt x="9597" y="157151"/>
                    <a:pt x="21325" y="157151"/>
                  </a:cubicBezTo>
                  <a:cubicBezTo>
                    <a:pt x="33053" y="157151"/>
                    <a:pt x="42649" y="147555"/>
                    <a:pt x="42649" y="135827"/>
                  </a:cubicBezTo>
                  <a:lnTo>
                    <a:pt x="42649" y="21313"/>
                  </a:lnTo>
                  <a:cubicBezTo>
                    <a:pt x="42649" y="9585"/>
                    <a:pt x="33053" y="1"/>
                    <a:pt x="21325" y="1"/>
                  </a:cubicBezTo>
                  <a:close/>
                </a:path>
              </a:pathLst>
            </a:custGeom>
            <a:solidFill>
              <a:srgbClr val="74D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6500960" y="2341967"/>
              <a:ext cx="1652942" cy="387543"/>
            </a:xfrm>
            <a:custGeom>
              <a:avLst/>
              <a:gdLst/>
              <a:ahLst/>
              <a:cxnLst/>
              <a:rect l="l" t="t" r="r" b="b"/>
              <a:pathLst>
                <a:path w="158025" h="37050" extrusionOk="0">
                  <a:moveTo>
                    <a:pt x="74213" y="1"/>
                  </a:moveTo>
                  <a:cubicBezTo>
                    <a:pt x="66865" y="1"/>
                    <a:pt x="59611" y="2589"/>
                    <a:pt x="54083" y="7939"/>
                  </a:cubicBezTo>
                  <a:cubicBezTo>
                    <a:pt x="44944" y="16776"/>
                    <a:pt x="41253" y="29933"/>
                    <a:pt x="27074" y="29933"/>
                  </a:cubicBezTo>
                  <a:cubicBezTo>
                    <a:pt x="26125" y="29933"/>
                    <a:pt x="25128" y="29874"/>
                    <a:pt x="24079" y="29751"/>
                  </a:cubicBezTo>
                  <a:cubicBezTo>
                    <a:pt x="21838" y="29489"/>
                    <a:pt x="15115" y="27767"/>
                    <a:pt x="9747" y="27767"/>
                  </a:cubicBezTo>
                  <a:cubicBezTo>
                    <a:pt x="4133" y="27767"/>
                    <a:pt x="0" y="29649"/>
                    <a:pt x="4017" y="37049"/>
                  </a:cubicBezTo>
                  <a:lnTo>
                    <a:pt x="158024" y="35811"/>
                  </a:lnTo>
                  <a:cubicBezTo>
                    <a:pt x="156774" y="25798"/>
                    <a:pt x="155298" y="9820"/>
                    <a:pt x="143213" y="7129"/>
                  </a:cubicBezTo>
                  <a:cubicBezTo>
                    <a:pt x="142219" y="6908"/>
                    <a:pt x="141239" y="6807"/>
                    <a:pt x="140272" y="6807"/>
                  </a:cubicBezTo>
                  <a:cubicBezTo>
                    <a:pt x="131183" y="6807"/>
                    <a:pt x="123195" y="15739"/>
                    <a:pt x="114769" y="18107"/>
                  </a:cubicBezTo>
                  <a:cubicBezTo>
                    <a:pt x="113488" y="18465"/>
                    <a:pt x="112303" y="18628"/>
                    <a:pt x="111194" y="18628"/>
                  </a:cubicBezTo>
                  <a:cubicBezTo>
                    <a:pt x="104683" y="18628"/>
                    <a:pt x="100816" y="13015"/>
                    <a:pt x="95933" y="8498"/>
                  </a:cubicBezTo>
                  <a:cubicBezTo>
                    <a:pt x="89878" y="2902"/>
                    <a:pt x="81993" y="1"/>
                    <a:pt x="74213" y="1"/>
                  </a:cubicBezTo>
                  <a:close/>
                </a:path>
              </a:pathLst>
            </a:custGeom>
            <a:solidFill>
              <a:srgbClr val="FFD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6928795" y="2145779"/>
              <a:ext cx="375242" cy="58670"/>
            </a:xfrm>
            <a:custGeom>
              <a:avLst/>
              <a:gdLst/>
              <a:ahLst/>
              <a:cxnLst/>
              <a:rect l="l" t="t" r="r" b="b"/>
              <a:pathLst>
                <a:path w="35874" h="5609" extrusionOk="0">
                  <a:moveTo>
                    <a:pt x="2024" y="1"/>
                  </a:moveTo>
                  <a:cubicBezTo>
                    <a:pt x="905" y="1"/>
                    <a:pt x="0" y="918"/>
                    <a:pt x="0" y="2037"/>
                  </a:cubicBezTo>
                  <a:lnTo>
                    <a:pt x="0" y="3585"/>
                  </a:lnTo>
                  <a:cubicBezTo>
                    <a:pt x="0" y="4704"/>
                    <a:pt x="905" y="5609"/>
                    <a:pt x="2024" y="5609"/>
                  </a:cubicBezTo>
                  <a:lnTo>
                    <a:pt x="33838" y="5609"/>
                  </a:lnTo>
                  <a:cubicBezTo>
                    <a:pt x="34957" y="5609"/>
                    <a:pt x="35874" y="4704"/>
                    <a:pt x="35874" y="3585"/>
                  </a:cubicBezTo>
                  <a:lnTo>
                    <a:pt x="35874" y="2037"/>
                  </a:lnTo>
                  <a:cubicBezTo>
                    <a:pt x="35874" y="918"/>
                    <a:pt x="34957" y="1"/>
                    <a:pt x="338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6284553" y="2474568"/>
              <a:ext cx="375242" cy="58796"/>
            </a:xfrm>
            <a:custGeom>
              <a:avLst/>
              <a:gdLst/>
              <a:ahLst/>
              <a:cxnLst/>
              <a:rect l="l" t="t" r="r" b="b"/>
              <a:pathLst>
                <a:path w="35874" h="5621" extrusionOk="0">
                  <a:moveTo>
                    <a:pt x="2024" y="0"/>
                  </a:moveTo>
                  <a:cubicBezTo>
                    <a:pt x="917" y="0"/>
                    <a:pt x="0" y="917"/>
                    <a:pt x="0" y="2036"/>
                  </a:cubicBezTo>
                  <a:lnTo>
                    <a:pt x="0" y="3584"/>
                  </a:lnTo>
                  <a:cubicBezTo>
                    <a:pt x="0" y="4703"/>
                    <a:pt x="917" y="5620"/>
                    <a:pt x="2024" y="5620"/>
                  </a:cubicBezTo>
                  <a:lnTo>
                    <a:pt x="33838" y="5620"/>
                  </a:lnTo>
                  <a:cubicBezTo>
                    <a:pt x="34957" y="5620"/>
                    <a:pt x="35874" y="4703"/>
                    <a:pt x="35874" y="3584"/>
                  </a:cubicBezTo>
                  <a:lnTo>
                    <a:pt x="35874" y="2036"/>
                  </a:lnTo>
                  <a:cubicBezTo>
                    <a:pt x="35874" y="917"/>
                    <a:pt x="34957" y="0"/>
                    <a:pt x="3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98488" y="2207022"/>
              <a:ext cx="630550" cy="480522"/>
            </a:xfrm>
            <a:custGeom>
              <a:avLst/>
              <a:gdLst/>
              <a:ahLst/>
              <a:cxnLst/>
              <a:rect l="l" t="t" r="r" b="b"/>
              <a:pathLst>
                <a:path w="60282" h="45939" extrusionOk="0">
                  <a:moveTo>
                    <a:pt x="32528" y="16423"/>
                  </a:moveTo>
                  <a:cubicBezTo>
                    <a:pt x="32933" y="16542"/>
                    <a:pt x="33349" y="16661"/>
                    <a:pt x="33754" y="16804"/>
                  </a:cubicBezTo>
                  <a:cubicBezTo>
                    <a:pt x="33850" y="17327"/>
                    <a:pt x="33909" y="17863"/>
                    <a:pt x="33850" y="18399"/>
                  </a:cubicBezTo>
                  <a:cubicBezTo>
                    <a:pt x="33802" y="18804"/>
                    <a:pt x="33671" y="19185"/>
                    <a:pt x="33540" y="19566"/>
                  </a:cubicBezTo>
                  <a:cubicBezTo>
                    <a:pt x="32766" y="19554"/>
                    <a:pt x="32504" y="19220"/>
                    <a:pt x="32468" y="18280"/>
                  </a:cubicBezTo>
                  <a:cubicBezTo>
                    <a:pt x="32445" y="17863"/>
                    <a:pt x="32468" y="17435"/>
                    <a:pt x="32492" y="17030"/>
                  </a:cubicBezTo>
                  <a:cubicBezTo>
                    <a:pt x="32504" y="16827"/>
                    <a:pt x="32516" y="16625"/>
                    <a:pt x="32528" y="16423"/>
                  </a:cubicBezTo>
                  <a:close/>
                  <a:moveTo>
                    <a:pt x="24467" y="17351"/>
                  </a:moveTo>
                  <a:lnTo>
                    <a:pt x="24467" y="17351"/>
                  </a:lnTo>
                  <a:cubicBezTo>
                    <a:pt x="24336" y="18292"/>
                    <a:pt x="24336" y="19244"/>
                    <a:pt x="24551" y="20328"/>
                  </a:cubicBezTo>
                  <a:cubicBezTo>
                    <a:pt x="24598" y="20506"/>
                    <a:pt x="24670" y="20697"/>
                    <a:pt x="24729" y="20864"/>
                  </a:cubicBezTo>
                  <a:cubicBezTo>
                    <a:pt x="24836" y="21125"/>
                    <a:pt x="24944" y="21387"/>
                    <a:pt x="24872" y="21530"/>
                  </a:cubicBezTo>
                  <a:cubicBezTo>
                    <a:pt x="24860" y="21566"/>
                    <a:pt x="24813" y="21614"/>
                    <a:pt x="24765" y="21649"/>
                  </a:cubicBezTo>
                  <a:cubicBezTo>
                    <a:pt x="24658" y="21506"/>
                    <a:pt x="24551" y="21375"/>
                    <a:pt x="24444" y="21233"/>
                  </a:cubicBezTo>
                  <a:cubicBezTo>
                    <a:pt x="24182" y="20911"/>
                    <a:pt x="23932" y="20613"/>
                    <a:pt x="23777" y="20268"/>
                  </a:cubicBezTo>
                  <a:cubicBezTo>
                    <a:pt x="23479" y="19637"/>
                    <a:pt x="23384" y="18839"/>
                    <a:pt x="23420" y="18066"/>
                  </a:cubicBezTo>
                  <a:cubicBezTo>
                    <a:pt x="23777" y="17792"/>
                    <a:pt x="24122" y="17565"/>
                    <a:pt x="24467" y="17351"/>
                  </a:cubicBezTo>
                  <a:close/>
                  <a:moveTo>
                    <a:pt x="34302" y="16994"/>
                  </a:moveTo>
                  <a:cubicBezTo>
                    <a:pt x="34897" y="17208"/>
                    <a:pt x="35504" y="17458"/>
                    <a:pt x="36124" y="17708"/>
                  </a:cubicBezTo>
                  <a:cubicBezTo>
                    <a:pt x="36064" y="19006"/>
                    <a:pt x="35957" y="20304"/>
                    <a:pt x="35647" y="21483"/>
                  </a:cubicBezTo>
                  <a:cubicBezTo>
                    <a:pt x="35540" y="21887"/>
                    <a:pt x="35397" y="22221"/>
                    <a:pt x="35254" y="22507"/>
                  </a:cubicBezTo>
                  <a:cubicBezTo>
                    <a:pt x="34564" y="22471"/>
                    <a:pt x="34111" y="22316"/>
                    <a:pt x="33885" y="22018"/>
                  </a:cubicBezTo>
                  <a:cubicBezTo>
                    <a:pt x="33647" y="21733"/>
                    <a:pt x="33599" y="21268"/>
                    <a:pt x="33742" y="20613"/>
                  </a:cubicBezTo>
                  <a:cubicBezTo>
                    <a:pt x="33802" y="20340"/>
                    <a:pt x="33897" y="20078"/>
                    <a:pt x="34004" y="19792"/>
                  </a:cubicBezTo>
                  <a:cubicBezTo>
                    <a:pt x="34147" y="19363"/>
                    <a:pt x="34302" y="18935"/>
                    <a:pt x="34361" y="18458"/>
                  </a:cubicBezTo>
                  <a:cubicBezTo>
                    <a:pt x="34409" y="17958"/>
                    <a:pt x="34373" y="17470"/>
                    <a:pt x="34302" y="16994"/>
                  </a:cubicBezTo>
                  <a:close/>
                  <a:moveTo>
                    <a:pt x="30218" y="15994"/>
                  </a:moveTo>
                  <a:cubicBezTo>
                    <a:pt x="30813" y="16042"/>
                    <a:pt x="31409" y="16149"/>
                    <a:pt x="32016" y="16292"/>
                  </a:cubicBezTo>
                  <a:cubicBezTo>
                    <a:pt x="32016" y="16530"/>
                    <a:pt x="32004" y="16756"/>
                    <a:pt x="31980" y="16994"/>
                  </a:cubicBezTo>
                  <a:cubicBezTo>
                    <a:pt x="31956" y="17423"/>
                    <a:pt x="31933" y="17851"/>
                    <a:pt x="31956" y="18304"/>
                  </a:cubicBezTo>
                  <a:cubicBezTo>
                    <a:pt x="31980" y="19089"/>
                    <a:pt x="32195" y="19959"/>
                    <a:pt x="33361" y="20066"/>
                  </a:cubicBezTo>
                  <a:cubicBezTo>
                    <a:pt x="33314" y="20209"/>
                    <a:pt x="33278" y="20363"/>
                    <a:pt x="33242" y="20506"/>
                  </a:cubicBezTo>
                  <a:cubicBezTo>
                    <a:pt x="33064" y="21328"/>
                    <a:pt x="33147" y="21923"/>
                    <a:pt x="33480" y="22340"/>
                  </a:cubicBezTo>
                  <a:cubicBezTo>
                    <a:pt x="33778" y="22709"/>
                    <a:pt x="34254" y="22923"/>
                    <a:pt x="34945" y="22995"/>
                  </a:cubicBezTo>
                  <a:cubicBezTo>
                    <a:pt x="34742" y="23292"/>
                    <a:pt x="34504" y="23542"/>
                    <a:pt x="34254" y="23816"/>
                  </a:cubicBezTo>
                  <a:cubicBezTo>
                    <a:pt x="33933" y="24162"/>
                    <a:pt x="33611" y="24519"/>
                    <a:pt x="33278" y="25007"/>
                  </a:cubicBezTo>
                  <a:cubicBezTo>
                    <a:pt x="33266" y="25031"/>
                    <a:pt x="33254" y="25055"/>
                    <a:pt x="33242" y="25078"/>
                  </a:cubicBezTo>
                  <a:cubicBezTo>
                    <a:pt x="33228" y="25076"/>
                    <a:pt x="33215" y="25075"/>
                    <a:pt x="33201" y="25075"/>
                  </a:cubicBezTo>
                  <a:cubicBezTo>
                    <a:pt x="33132" y="25075"/>
                    <a:pt x="33066" y="25100"/>
                    <a:pt x="33016" y="25150"/>
                  </a:cubicBezTo>
                  <a:cubicBezTo>
                    <a:pt x="32854" y="25320"/>
                    <a:pt x="32650" y="25405"/>
                    <a:pt x="32399" y="25405"/>
                  </a:cubicBezTo>
                  <a:cubicBezTo>
                    <a:pt x="32299" y="25405"/>
                    <a:pt x="32191" y="25391"/>
                    <a:pt x="32075" y="25364"/>
                  </a:cubicBezTo>
                  <a:cubicBezTo>
                    <a:pt x="31206" y="25174"/>
                    <a:pt x="30290" y="24304"/>
                    <a:pt x="30111" y="23709"/>
                  </a:cubicBezTo>
                  <a:cubicBezTo>
                    <a:pt x="29897" y="23054"/>
                    <a:pt x="30040" y="22364"/>
                    <a:pt x="30194" y="21626"/>
                  </a:cubicBezTo>
                  <a:cubicBezTo>
                    <a:pt x="30278" y="21245"/>
                    <a:pt x="30361" y="20840"/>
                    <a:pt x="30397" y="20435"/>
                  </a:cubicBezTo>
                  <a:cubicBezTo>
                    <a:pt x="30480" y="19232"/>
                    <a:pt x="30516" y="17458"/>
                    <a:pt x="30218" y="15994"/>
                  </a:cubicBezTo>
                  <a:close/>
                  <a:moveTo>
                    <a:pt x="22908" y="18470"/>
                  </a:moveTo>
                  <a:cubicBezTo>
                    <a:pt x="22920" y="19209"/>
                    <a:pt x="23051" y="19923"/>
                    <a:pt x="23312" y="20483"/>
                  </a:cubicBezTo>
                  <a:cubicBezTo>
                    <a:pt x="23491" y="20887"/>
                    <a:pt x="23777" y="21233"/>
                    <a:pt x="24051" y="21566"/>
                  </a:cubicBezTo>
                  <a:cubicBezTo>
                    <a:pt x="24170" y="21697"/>
                    <a:pt x="24277" y="21840"/>
                    <a:pt x="24372" y="21983"/>
                  </a:cubicBezTo>
                  <a:cubicBezTo>
                    <a:pt x="24372" y="22018"/>
                    <a:pt x="24372" y="22054"/>
                    <a:pt x="24384" y="22090"/>
                  </a:cubicBezTo>
                  <a:cubicBezTo>
                    <a:pt x="24420" y="22161"/>
                    <a:pt x="24479" y="22209"/>
                    <a:pt x="24551" y="22233"/>
                  </a:cubicBezTo>
                  <a:cubicBezTo>
                    <a:pt x="24670" y="22423"/>
                    <a:pt x="24777" y="22614"/>
                    <a:pt x="24836" y="22840"/>
                  </a:cubicBezTo>
                  <a:cubicBezTo>
                    <a:pt x="24967" y="23316"/>
                    <a:pt x="24884" y="23792"/>
                    <a:pt x="24586" y="24245"/>
                  </a:cubicBezTo>
                  <a:cubicBezTo>
                    <a:pt x="24182" y="24876"/>
                    <a:pt x="23384" y="25388"/>
                    <a:pt x="22574" y="25555"/>
                  </a:cubicBezTo>
                  <a:cubicBezTo>
                    <a:pt x="22336" y="25388"/>
                    <a:pt x="22110" y="25209"/>
                    <a:pt x="21884" y="24995"/>
                  </a:cubicBezTo>
                  <a:cubicBezTo>
                    <a:pt x="21407" y="24554"/>
                    <a:pt x="20776" y="22745"/>
                    <a:pt x="20360" y="20887"/>
                  </a:cubicBezTo>
                  <a:cubicBezTo>
                    <a:pt x="21015" y="20221"/>
                    <a:pt x="21681" y="19554"/>
                    <a:pt x="22360" y="18947"/>
                  </a:cubicBezTo>
                  <a:cubicBezTo>
                    <a:pt x="22539" y="18780"/>
                    <a:pt x="22717" y="18625"/>
                    <a:pt x="22908" y="18470"/>
                  </a:cubicBezTo>
                  <a:close/>
                  <a:moveTo>
                    <a:pt x="36636" y="17911"/>
                  </a:moveTo>
                  <a:cubicBezTo>
                    <a:pt x="37231" y="18161"/>
                    <a:pt x="37850" y="18423"/>
                    <a:pt x="38469" y="18685"/>
                  </a:cubicBezTo>
                  <a:cubicBezTo>
                    <a:pt x="38529" y="18708"/>
                    <a:pt x="38588" y="18720"/>
                    <a:pt x="38648" y="18744"/>
                  </a:cubicBezTo>
                  <a:cubicBezTo>
                    <a:pt x="38088" y="19613"/>
                    <a:pt x="37624" y="20566"/>
                    <a:pt x="37279" y="21566"/>
                  </a:cubicBezTo>
                  <a:cubicBezTo>
                    <a:pt x="36695" y="23245"/>
                    <a:pt x="36064" y="24828"/>
                    <a:pt x="34695" y="25709"/>
                  </a:cubicBezTo>
                  <a:cubicBezTo>
                    <a:pt x="34559" y="25800"/>
                    <a:pt x="34413" y="25901"/>
                    <a:pt x="34246" y="25901"/>
                  </a:cubicBezTo>
                  <a:cubicBezTo>
                    <a:pt x="34237" y="25901"/>
                    <a:pt x="34228" y="25900"/>
                    <a:pt x="34219" y="25900"/>
                  </a:cubicBezTo>
                  <a:cubicBezTo>
                    <a:pt x="33969" y="25900"/>
                    <a:pt x="33766" y="25650"/>
                    <a:pt x="33635" y="25400"/>
                  </a:cubicBezTo>
                  <a:cubicBezTo>
                    <a:pt x="33659" y="25364"/>
                    <a:pt x="33683" y="25328"/>
                    <a:pt x="33707" y="25305"/>
                  </a:cubicBezTo>
                  <a:cubicBezTo>
                    <a:pt x="34016" y="24840"/>
                    <a:pt x="34326" y="24495"/>
                    <a:pt x="34635" y="24162"/>
                  </a:cubicBezTo>
                  <a:cubicBezTo>
                    <a:pt x="34957" y="23816"/>
                    <a:pt x="35266" y="23459"/>
                    <a:pt x="35540" y="23019"/>
                  </a:cubicBezTo>
                  <a:lnTo>
                    <a:pt x="35635" y="23019"/>
                  </a:lnTo>
                  <a:cubicBezTo>
                    <a:pt x="35778" y="23019"/>
                    <a:pt x="35885" y="22899"/>
                    <a:pt x="35885" y="22769"/>
                  </a:cubicBezTo>
                  <a:cubicBezTo>
                    <a:pt x="35885" y="22685"/>
                    <a:pt x="35850" y="22614"/>
                    <a:pt x="35790" y="22566"/>
                  </a:cubicBezTo>
                  <a:cubicBezTo>
                    <a:pt x="35921" y="22292"/>
                    <a:pt x="36040" y="21983"/>
                    <a:pt x="36136" y="21614"/>
                  </a:cubicBezTo>
                  <a:cubicBezTo>
                    <a:pt x="36445" y="20447"/>
                    <a:pt x="36564" y="19185"/>
                    <a:pt x="36636" y="17911"/>
                  </a:cubicBezTo>
                  <a:close/>
                  <a:moveTo>
                    <a:pt x="19919" y="21328"/>
                  </a:moveTo>
                  <a:cubicBezTo>
                    <a:pt x="20360" y="23161"/>
                    <a:pt x="21003" y="24864"/>
                    <a:pt x="21527" y="25364"/>
                  </a:cubicBezTo>
                  <a:cubicBezTo>
                    <a:pt x="21753" y="25578"/>
                    <a:pt x="21991" y="25769"/>
                    <a:pt x="22217" y="25924"/>
                  </a:cubicBezTo>
                  <a:cubicBezTo>
                    <a:pt x="22253" y="26031"/>
                    <a:pt x="22348" y="26090"/>
                    <a:pt x="22455" y="26090"/>
                  </a:cubicBezTo>
                  <a:lnTo>
                    <a:pt x="22467" y="26090"/>
                  </a:lnTo>
                  <a:cubicBezTo>
                    <a:pt x="23015" y="26424"/>
                    <a:pt x="23574" y="26638"/>
                    <a:pt x="24146" y="26769"/>
                  </a:cubicBezTo>
                  <a:cubicBezTo>
                    <a:pt x="23671" y="27173"/>
                    <a:pt x="23248" y="27371"/>
                    <a:pt x="22854" y="27371"/>
                  </a:cubicBezTo>
                  <a:cubicBezTo>
                    <a:pt x="22784" y="27371"/>
                    <a:pt x="22714" y="27365"/>
                    <a:pt x="22646" y="27352"/>
                  </a:cubicBezTo>
                  <a:cubicBezTo>
                    <a:pt x="21646" y="27162"/>
                    <a:pt x="20919" y="25590"/>
                    <a:pt x="20217" y="24066"/>
                  </a:cubicBezTo>
                  <a:cubicBezTo>
                    <a:pt x="19883" y="23340"/>
                    <a:pt x="19562" y="22638"/>
                    <a:pt x="19217" y="22066"/>
                  </a:cubicBezTo>
                  <a:cubicBezTo>
                    <a:pt x="19443" y="21828"/>
                    <a:pt x="19681" y="21578"/>
                    <a:pt x="19919" y="21328"/>
                  </a:cubicBezTo>
                  <a:close/>
                  <a:moveTo>
                    <a:pt x="29247" y="15948"/>
                  </a:moveTo>
                  <a:cubicBezTo>
                    <a:pt x="29392" y="15948"/>
                    <a:pt x="29537" y="15951"/>
                    <a:pt x="29682" y="15958"/>
                  </a:cubicBezTo>
                  <a:cubicBezTo>
                    <a:pt x="30028" y="17554"/>
                    <a:pt x="29932" y="19601"/>
                    <a:pt x="29885" y="20399"/>
                  </a:cubicBezTo>
                  <a:cubicBezTo>
                    <a:pt x="29861" y="20768"/>
                    <a:pt x="29778" y="21137"/>
                    <a:pt x="29694" y="21518"/>
                  </a:cubicBezTo>
                  <a:cubicBezTo>
                    <a:pt x="29539" y="22292"/>
                    <a:pt x="29373" y="23078"/>
                    <a:pt x="29611" y="23864"/>
                  </a:cubicBezTo>
                  <a:cubicBezTo>
                    <a:pt x="29873" y="24685"/>
                    <a:pt x="30992" y="25638"/>
                    <a:pt x="31956" y="25864"/>
                  </a:cubicBezTo>
                  <a:cubicBezTo>
                    <a:pt x="32111" y="25900"/>
                    <a:pt x="32254" y="25924"/>
                    <a:pt x="32397" y="25924"/>
                  </a:cubicBezTo>
                  <a:cubicBezTo>
                    <a:pt x="32528" y="25924"/>
                    <a:pt x="32647" y="25900"/>
                    <a:pt x="32766" y="25864"/>
                  </a:cubicBezTo>
                  <a:lnTo>
                    <a:pt x="32766" y="25864"/>
                  </a:lnTo>
                  <a:cubicBezTo>
                    <a:pt x="32266" y="26793"/>
                    <a:pt x="32087" y="27531"/>
                    <a:pt x="32040" y="28305"/>
                  </a:cubicBezTo>
                  <a:cubicBezTo>
                    <a:pt x="31956" y="28353"/>
                    <a:pt x="31897" y="28424"/>
                    <a:pt x="31873" y="28519"/>
                  </a:cubicBezTo>
                  <a:cubicBezTo>
                    <a:pt x="31361" y="27293"/>
                    <a:pt x="30301" y="26745"/>
                    <a:pt x="27539" y="26590"/>
                  </a:cubicBezTo>
                  <a:cubicBezTo>
                    <a:pt x="27313" y="26579"/>
                    <a:pt x="27087" y="26567"/>
                    <a:pt x="26861" y="26555"/>
                  </a:cubicBezTo>
                  <a:cubicBezTo>
                    <a:pt x="25515" y="26495"/>
                    <a:pt x="24313" y="26436"/>
                    <a:pt x="23205" y="25912"/>
                  </a:cubicBezTo>
                  <a:cubicBezTo>
                    <a:pt x="23955" y="25638"/>
                    <a:pt x="24622" y="25138"/>
                    <a:pt x="25015" y="24519"/>
                  </a:cubicBezTo>
                  <a:cubicBezTo>
                    <a:pt x="25396" y="23947"/>
                    <a:pt x="25503" y="23316"/>
                    <a:pt x="25325" y="22697"/>
                  </a:cubicBezTo>
                  <a:cubicBezTo>
                    <a:pt x="25265" y="22471"/>
                    <a:pt x="25170" y="22268"/>
                    <a:pt x="25051" y="22066"/>
                  </a:cubicBezTo>
                  <a:cubicBezTo>
                    <a:pt x="25182" y="21983"/>
                    <a:pt x="25277" y="21876"/>
                    <a:pt x="25337" y="21745"/>
                  </a:cubicBezTo>
                  <a:cubicBezTo>
                    <a:pt x="25491" y="21399"/>
                    <a:pt x="25348" y="21030"/>
                    <a:pt x="25206" y="20673"/>
                  </a:cubicBezTo>
                  <a:cubicBezTo>
                    <a:pt x="25146" y="20518"/>
                    <a:pt x="25087" y="20363"/>
                    <a:pt x="25051" y="20221"/>
                  </a:cubicBezTo>
                  <a:cubicBezTo>
                    <a:pt x="24813" y="19054"/>
                    <a:pt x="24836" y="18042"/>
                    <a:pt x="25039" y="17030"/>
                  </a:cubicBezTo>
                  <a:cubicBezTo>
                    <a:pt x="26473" y="16264"/>
                    <a:pt x="27858" y="15948"/>
                    <a:pt x="29247" y="15948"/>
                  </a:cubicBezTo>
                  <a:close/>
                  <a:moveTo>
                    <a:pt x="43891" y="0"/>
                  </a:moveTo>
                  <a:cubicBezTo>
                    <a:pt x="41378" y="0"/>
                    <a:pt x="37328" y="5936"/>
                    <a:pt x="34929" y="5936"/>
                  </a:cubicBezTo>
                  <a:cubicBezTo>
                    <a:pt x="34836" y="5936"/>
                    <a:pt x="34746" y="5928"/>
                    <a:pt x="34659" y="5909"/>
                  </a:cubicBezTo>
                  <a:cubicBezTo>
                    <a:pt x="31849" y="5323"/>
                    <a:pt x="30657" y="1803"/>
                    <a:pt x="28081" y="1803"/>
                  </a:cubicBezTo>
                  <a:cubicBezTo>
                    <a:pt x="27307" y="1803"/>
                    <a:pt x="26407" y="2121"/>
                    <a:pt x="25301" y="2933"/>
                  </a:cubicBezTo>
                  <a:cubicBezTo>
                    <a:pt x="22003" y="5362"/>
                    <a:pt x="24634" y="8838"/>
                    <a:pt x="22717" y="11350"/>
                  </a:cubicBezTo>
                  <a:cubicBezTo>
                    <a:pt x="22123" y="12135"/>
                    <a:pt x="21244" y="12435"/>
                    <a:pt x="20190" y="12435"/>
                  </a:cubicBezTo>
                  <a:cubicBezTo>
                    <a:pt x="16754" y="12435"/>
                    <a:pt x="11464" y="9245"/>
                    <a:pt x="8169" y="9245"/>
                  </a:cubicBezTo>
                  <a:cubicBezTo>
                    <a:pt x="7874" y="9245"/>
                    <a:pt x="7595" y="9271"/>
                    <a:pt x="7334" y="9326"/>
                  </a:cubicBezTo>
                  <a:cubicBezTo>
                    <a:pt x="250" y="10850"/>
                    <a:pt x="0" y="20733"/>
                    <a:pt x="4489" y="24912"/>
                  </a:cubicBezTo>
                  <a:cubicBezTo>
                    <a:pt x="6646" y="26915"/>
                    <a:pt x="8569" y="27712"/>
                    <a:pt x="10339" y="27712"/>
                  </a:cubicBezTo>
                  <a:cubicBezTo>
                    <a:pt x="13493" y="27712"/>
                    <a:pt x="16167" y="25184"/>
                    <a:pt x="18836" y="22447"/>
                  </a:cubicBezTo>
                  <a:cubicBezTo>
                    <a:pt x="19157" y="22983"/>
                    <a:pt x="19455" y="23638"/>
                    <a:pt x="19753" y="24281"/>
                  </a:cubicBezTo>
                  <a:cubicBezTo>
                    <a:pt x="20515" y="25924"/>
                    <a:pt x="21288" y="27626"/>
                    <a:pt x="22550" y="27852"/>
                  </a:cubicBezTo>
                  <a:cubicBezTo>
                    <a:pt x="22658" y="27876"/>
                    <a:pt x="22753" y="27888"/>
                    <a:pt x="22860" y="27888"/>
                  </a:cubicBezTo>
                  <a:cubicBezTo>
                    <a:pt x="23455" y="27888"/>
                    <a:pt x="24086" y="27555"/>
                    <a:pt x="24777" y="26900"/>
                  </a:cubicBezTo>
                  <a:cubicBezTo>
                    <a:pt x="25444" y="26995"/>
                    <a:pt x="26134" y="27031"/>
                    <a:pt x="26837" y="27067"/>
                  </a:cubicBezTo>
                  <a:cubicBezTo>
                    <a:pt x="27051" y="27079"/>
                    <a:pt x="27289" y="27079"/>
                    <a:pt x="27515" y="27102"/>
                  </a:cubicBezTo>
                  <a:cubicBezTo>
                    <a:pt x="31218" y="27305"/>
                    <a:pt x="31492" y="28019"/>
                    <a:pt x="31861" y="30900"/>
                  </a:cubicBezTo>
                  <a:cubicBezTo>
                    <a:pt x="32075" y="32615"/>
                    <a:pt x="31861" y="34508"/>
                    <a:pt x="31861" y="36246"/>
                  </a:cubicBezTo>
                  <a:cubicBezTo>
                    <a:pt x="31861" y="39294"/>
                    <a:pt x="31861" y="42342"/>
                    <a:pt x="31861" y="45390"/>
                  </a:cubicBezTo>
                  <a:cubicBezTo>
                    <a:pt x="31861" y="45628"/>
                    <a:pt x="31921" y="45926"/>
                    <a:pt x="32147" y="45938"/>
                  </a:cubicBezTo>
                  <a:cubicBezTo>
                    <a:pt x="32151" y="45938"/>
                    <a:pt x="32156" y="45938"/>
                    <a:pt x="32160" y="45938"/>
                  </a:cubicBezTo>
                  <a:cubicBezTo>
                    <a:pt x="32400" y="45938"/>
                    <a:pt x="32480" y="45612"/>
                    <a:pt x="32480" y="45378"/>
                  </a:cubicBezTo>
                  <a:lnTo>
                    <a:pt x="32528" y="34913"/>
                  </a:lnTo>
                  <a:cubicBezTo>
                    <a:pt x="32528" y="33163"/>
                    <a:pt x="32552" y="31424"/>
                    <a:pt x="32552" y="29674"/>
                  </a:cubicBezTo>
                  <a:cubicBezTo>
                    <a:pt x="32540" y="28293"/>
                    <a:pt x="32611" y="27114"/>
                    <a:pt x="33338" y="25888"/>
                  </a:cubicBezTo>
                  <a:cubicBezTo>
                    <a:pt x="33540" y="26174"/>
                    <a:pt x="33838" y="26400"/>
                    <a:pt x="34231" y="26412"/>
                  </a:cubicBezTo>
                  <a:cubicBezTo>
                    <a:pt x="34516" y="26412"/>
                    <a:pt x="34766" y="26269"/>
                    <a:pt x="34981" y="26138"/>
                  </a:cubicBezTo>
                  <a:cubicBezTo>
                    <a:pt x="36481" y="25162"/>
                    <a:pt x="37148" y="23507"/>
                    <a:pt x="37755" y="21733"/>
                  </a:cubicBezTo>
                  <a:cubicBezTo>
                    <a:pt x="38100" y="20733"/>
                    <a:pt x="38576" y="19792"/>
                    <a:pt x="39148" y="18935"/>
                  </a:cubicBezTo>
                  <a:cubicBezTo>
                    <a:pt x="40787" y="19529"/>
                    <a:pt x="42460" y="19818"/>
                    <a:pt x="44102" y="19818"/>
                  </a:cubicBezTo>
                  <a:cubicBezTo>
                    <a:pt x="48414" y="19818"/>
                    <a:pt x="52519" y="17826"/>
                    <a:pt x="55269" y="14137"/>
                  </a:cubicBezTo>
                  <a:cubicBezTo>
                    <a:pt x="60282" y="7445"/>
                    <a:pt x="55004" y="1447"/>
                    <a:pt x="48361" y="1447"/>
                  </a:cubicBezTo>
                  <a:cubicBezTo>
                    <a:pt x="47463" y="1447"/>
                    <a:pt x="46539" y="1557"/>
                    <a:pt x="45613" y="1790"/>
                  </a:cubicBezTo>
                  <a:cubicBezTo>
                    <a:pt x="45220" y="500"/>
                    <a:pt x="44620" y="0"/>
                    <a:pt x="43891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6927299" y="1652695"/>
              <a:ext cx="411141" cy="313267"/>
            </a:xfrm>
            <a:custGeom>
              <a:avLst/>
              <a:gdLst/>
              <a:ahLst/>
              <a:cxnLst/>
              <a:rect l="l" t="t" r="r" b="b"/>
              <a:pathLst>
                <a:path w="39306" h="29949" extrusionOk="0">
                  <a:moveTo>
                    <a:pt x="21206" y="10708"/>
                  </a:moveTo>
                  <a:cubicBezTo>
                    <a:pt x="21479" y="10779"/>
                    <a:pt x="21741" y="10863"/>
                    <a:pt x="22015" y="10958"/>
                  </a:cubicBezTo>
                  <a:cubicBezTo>
                    <a:pt x="22075" y="11303"/>
                    <a:pt x="22110" y="11648"/>
                    <a:pt x="22075" y="11994"/>
                  </a:cubicBezTo>
                  <a:cubicBezTo>
                    <a:pt x="22039" y="12256"/>
                    <a:pt x="21956" y="12518"/>
                    <a:pt x="21860" y="12756"/>
                  </a:cubicBezTo>
                  <a:cubicBezTo>
                    <a:pt x="21372" y="12744"/>
                    <a:pt x="21194" y="12530"/>
                    <a:pt x="21170" y="11922"/>
                  </a:cubicBezTo>
                  <a:cubicBezTo>
                    <a:pt x="21158" y="11648"/>
                    <a:pt x="21170" y="11363"/>
                    <a:pt x="21194" y="11101"/>
                  </a:cubicBezTo>
                  <a:cubicBezTo>
                    <a:pt x="21194" y="10970"/>
                    <a:pt x="21206" y="10839"/>
                    <a:pt x="21206" y="10708"/>
                  </a:cubicBezTo>
                  <a:close/>
                  <a:moveTo>
                    <a:pt x="15955" y="11315"/>
                  </a:moveTo>
                  <a:lnTo>
                    <a:pt x="15955" y="11315"/>
                  </a:lnTo>
                  <a:cubicBezTo>
                    <a:pt x="15872" y="11922"/>
                    <a:pt x="15872" y="12553"/>
                    <a:pt x="16014" y="13256"/>
                  </a:cubicBezTo>
                  <a:cubicBezTo>
                    <a:pt x="16038" y="13375"/>
                    <a:pt x="16086" y="13494"/>
                    <a:pt x="16133" y="13601"/>
                  </a:cubicBezTo>
                  <a:cubicBezTo>
                    <a:pt x="16193" y="13768"/>
                    <a:pt x="16264" y="13946"/>
                    <a:pt x="16217" y="14042"/>
                  </a:cubicBezTo>
                  <a:cubicBezTo>
                    <a:pt x="16205" y="14065"/>
                    <a:pt x="16181" y="14089"/>
                    <a:pt x="16145" y="14113"/>
                  </a:cubicBezTo>
                  <a:cubicBezTo>
                    <a:pt x="16086" y="14018"/>
                    <a:pt x="16014" y="13934"/>
                    <a:pt x="15943" y="13851"/>
                  </a:cubicBezTo>
                  <a:cubicBezTo>
                    <a:pt x="15764" y="13637"/>
                    <a:pt x="15610" y="13434"/>
                    <a:pt x="15502" y="13220"/>
                  </a:cubicBezTo>
                  <a:cubicBezTo>
                    <a:pt x="15312" y="12803"/>
                    <a:pt x="15252" y="12280"/>
                    <a:pt x="15276" y="11779"/>
                  </a:cubicBezTo>
                  <a:cubicBezTo>
                    <a:pt x="15502" y="11601"/>
                    <a:pt x="15729" y="11446"/>
                    <a:pt x="15955" y="11315"/>
                  </a:cubicBezTo>
                  <a:close/>
                  <a:moveTo>
                    <a:pt x="22372" y="11077"/>
                  </a:moveTo>
                  <a:lnTo>
                    <a:pt x="22372" y="11077"/>
                  </a:lnTo>
                  <a:cubicBezTo>
                    <a:pt x="22753" y="11220"/>
                    <a:pt x="23158" y="11375"/>
                    <a:pt x="23563" y="11541"/>
                  </a:cubicBezTo>
                  <a:cubicBezTo>
                    <a:pt x="23515" y="12399"/>
                    <a:pt x="23444" y="13244"/>
                    <a:pt x="23242" y="14006"/>
                  </a:cubicBezTo>
                  <a:cubicBezTo>
                    <a:pt x="23170" y="14268"/>
                    <a:pt x="23087" y="14482"/>
                    <a:pt x="22991" y="14673"/>
                  </a:cubicBezTo>
                  <a:cubicBezTo>
                    <a:pt x="22539" y="14649"/>
                    <a:pt x="22241" y="14542"/>
                    <a:pt x="22099" y="14363"/>
                  </a:cubicBezTo>
                  <a:cubicBezTo>
                    <a:pt x="21932" y="14173"/>
                    <a:pt x="21908" y="13863"/>
                    <a:pt x="22003" y="13446"/>
                  </a:cubicBezTo>
                  <a:cubicBezTo>
                    <a:pt x="22039" y="13268"/>
                    <a:pt x="22099" y="13089"/>
                    <a:pt x="22170" y="12899"/>
                  </a:cubicBezTo>
                  <a:cubicBezTo>
                    <a:pt x="22265" y="12625"/>
                    <a:pt x="22360" y="12351"/>
                    <a:pt x="22408" y="12029"/>
                  </a:cubicBezTo>
                  <a:cubicBezTo>
                    <a:pt x="22444" y="11708"/>
                    <a:pt x="22408" y="11387"/>
                    <a:pt x="22372" y="11077"/>
                  </a:cubicBezTo>
                  <a:close/>
                  <a:moveTo>
                    <a:pt x="19705" y="10422"/>
                  </a:moveTo>
                  <a:cubicBezTo>
                    <a:pt x="20098" y="10458"/>
                    <a:pt x="20479" y="10529"/>
                    <a:pt x="20884" y="10625"/>
                  </a:cubicBezTo>
                  <a:cubicBezTo>
                    <a:pt x="20872" y="10779"/>
                    <a:pt x="20860" y="10922"/>
                    <a:pt x="20860" y="11077"/>
                  </a:cubicBezTo>
                  <a:cubicBezTo>
                    <a:pt x="20836" y="11351"/>
                    <a:pt x="20825" y="11637"/>
                    <a:pt x="20836" y="11934"/>
                  </a:cubicBezTo>
                  <a:cubicBezTo>
                    <a:pt x="20860" y="12446"/>
                    <a:pt x="20991" y="13006"/>
                    <a:pt x="21753" y="13077"/>
                  </a:cubicBezTo>
                  <a:cubicBezTo>
                    <a:pt x="21729" y="13172"/>
                    <a:pt x="21694" y="13268"/>
                    <a:pt x="21670" y="13375"/>
                  </a:cubicBezTo>
                  <a:cubicBezTo>
                    <a:pt x="21563" y="13899"/>
                    <a:pt x="21610" y="14292"/>
                    <a:pt x="21837" y="14566"/>
                  </a:cubicBezTo>
                  <a:cubicBezTo>
                    <a:pt x="22027" y="14804"/>
                    <a:pt x="22337" y="14947"/>
                    <a:pt x="22789" y="14994"/>
                  </a:cubicBezTo>
                  <a:cubicBezTo>
                    <a:pt x="22646" y="15185"/>
                    <a:pt x="22503" y="15351"/>
                    <a:pt x="22337" y="15530"/>
                  </a:cubicBezTo>
                  <a:cubicBezTo>
                    <a:pt x="22134" y="15756"/>
                    <a:pt x="21920" y="15994"/>
                    <a:pt x="21706" y="16304"/>
                  </a:cubicBezTo>
                  <a:cubicBezTo>
                    <a:pt x="21694" y="16328"/>
                    <a:pt x="21682" y="16340"/>
                    <a:pt x="21670" y="16351"/>
                  </a:cubicBezTo>
                  <a:cubicBezTo>
                    <a:pt x="21659" y="16349"/>
                    <a:pt x="21647" y="16347"/>
                    <a:pt x="21635" y="16347"/>
                  </a:cubicBezTo>
                  <a:cubicBezTo>
                    <a:pt x="21595" y="16347"/>
                    <a:pt x="21554" y="16363"/>
                    <a:pt x="21527" y="16399"/>
                  </a:cubicBezTo>
                  <a:cubicBezTo>
                    <a:pt x="21424" y="16511"/>
                    <a:pt x="21290" y="16567"/>
                    <a:pt x="21124" y="16567"/>
                  </a:cubicBezTo>
                  <a:cubicBezTo>
                    <a:pt x="21061" y="16567"/>
                    <a:pt x="20993" y="16558"/>
                    <a:pt x="20920" y="16542"/>
                  </a:cubicBezTo>
                  <a:cubicBezTo>
                    <a:pt x="20348" y="16411"/>
                    <a:pt x="19753" y="15839"/>
                    <a:pt x="19634" y="15458"/>
                  </a:cubicBezTo>
                  <a:cubicBezTo>
                    <a:pt x="19503" y="15030"/>
                    <a:pt x="19586" y="14577"/>
                    <a:pt x="19693" y="14101"/>
                  </a:cubicBezTo>
                  <a:cubicBezTo>
                    <a:pt x="19741" y="13851"/>
                    <a:pt x="19801" y="13589"/>
                    <a:pt x="19813" y="13327"/>
                  </a:cubicBezTo>
                  <a:cubicBezTo>
                    <a:pt x="19872" y="12541"/>
                    <a:pt x="19896" y="11387"/>
                    <a:pt x="19705" y="10422"/>
                  </a:cubicBezTo>
                  <a:close/>
                  <a:moveTo>
                    <a:pt x="14931" y="12041"/>
                  </a:moveTo>
                  <a:cubicBezTo>
                    <a:pt x="14943" y="12530"/>
                    <a:pt x="15026" y="12982"/>
                    <a:pt x="15205" y="13351"/>
                  </a:cubicBezTo>
                  <a:cubicBezTo>
                    <a:pt x="15324" y="13613"/>
                    <a:pt x="15502" y="13839"/>
                    <a:pt x="15681" y="14054"/>
                  </a:cubicBezTo>
                  <a:cubicBezTo>
                    <a:pt x="15752" y="14149"/>
                    <a:pt x="15824" y="14244"/>
                    <a:pt x="15895" y="14327"/>
                  </a:cubicBezTo>
                  <a:cubicBezTo>
                    <a:pt x="15895" y="14351"/>
                    <a:pt x="15895" y="14375"/>
                    <a:pt x="15907" y="14399"/>
                  </a:cubicBezTo>
                  <a:cubicBezTo>
                    <a:pt x="15919" y="14446"/>
                    <a:pt x="15967" y="14482"/>
                    <a:pt x="16014" y="14494"/>
                  </a:cubicBezTo>
                  <a:cubicBezTo>
                    <a:pt x="16086" y="14613"/>
                    <a:pt x="16157" y="14744"/>
                    <a:pt x="16193" y="14887"/>
                  </a:cubicBezTo>
                  <a:cubicBezTo>
                    <a:pt x="16276" y="15197"/>
                    <a:pt x="16229" y="15506"/>
                    <a:pt x="16038" y="15804"/>
                  </a:cubicBezTo>
                  <a:cubicBezTo>
                    <a:pt x="15764" y="16220"/>
                    <a:pt x="15252" y="16554"/>
                    <a:pt x="14717" y="16661"/>
                  </a:cubicBezTo>
                  <a:cubicBezTo>
                    <a:pt x="14574" y="16554"/>
                    <a:pt x="14419" y="16435"/>
                    <a:pt x="14264" y="16292"/>
                  </a:cubicBezTo>
                  <a:cubicBezTo>
                    <a:pt x="13967" y="16006"/>
                    <a:pt x="13550" y="14827"/>
                    <a:pt x="13276" y="13613"/>
                  </a:cubicBezTo>
                  <a:cubicBezTo>
                    <a:pt x="13705" y="13184"/>
                    <a:pt x="14133" y="12756"/>
                    <a:pt x="14574" y="12351"/>
                  </a:cubicBezTo>
                  <a:cubicBezTo>
                    <a:pt x="14693" y="12244"/>
                    <a:pt x="14824" y="12149"/>
                    <a:pt x="14931" y="12041"/>
                  </a:cubicBezTo>
                  <a:close/>
                  <a:moveTo>
                    <a:pt x="23884" y="11684"/>
                  </a:moveTo>
                  <a:cubicBezTo>
                    <a:pt x="24277" y="11839"/>
                    <a:pt x="24682" y="12006"/>
                    <a:pt x="25087" y="12184"/>
                  </a:cubicBezTo>
                  <a:cubicBezTo>
                    <a:pt x="25123" y="12196"/>
                    <a:pt x="25158" y="12208"/>
                    <a:pt x="25206" y="12220"/>
                  </a:cubicBezTo>
                  <a:cubicBezTo>
                    <a:pt x="24837" y="12791"/>
                    <a:pt x="24527" y="13411"/>
                    <a:pt x="24301" y="14065"/>
                  </a:cubicBezTo>
                  <a:cubicBezTo>
                    <a:pt x="23932" y="15161"/>
                    <a:pt x="23515" y="16185"/>
                    <a:pt x="22622" y="16756"/>
                  </a:cubicBezTo>
                  <a:cubicBezTo>
                    <a:pt x="22534" y="16822"/>
                    <a:pt x="22446" y="16889"/>
                    <a:pt x="22339" y="16889"/>
                  </a:cubicBezTo>
                  <a:cubicBezTo>
                    <a:pt x="22330" y="16889"/>
                    <a:pt x="22322" y="16888"/>
                    <a:pt x="22313" y="16887"/>
                  </a:cubicBezTo>
                  <a:cubicBezTo>
                    <a:pt x="22146" y="16887"/>
                    <a:pt x="22015" y="16721"/>
                    <a:pt x="21932" y="16554"/>
                  </a:cubicBezTo>
                  <a:cubicBezTo>
                    <a:pt x="21944" y="16542"/>
                    <a:pt x="21956" y="16518"/>
                    <a:pt x="21979" y="16494"/>
                  </a:cubicBezTo>
                  <a:cubicBezTo>
                    <a:pt x="22182" y="16197"/>
                    <a:pt x="22384" y="15970"/>
                    <a:pt x="22587" y="15756"/>
                  </a:cubicBezTo>
                  <a:cubicBezTo>
                    <a:pt x="22789" y="15518"/>
                    <a:pt x="22991" y="15304"/>
                    <a:pt x="23170" y="15006"/>
                  </a:cubicBezTo>
                  <a:lnTo>
                    <a:pt x="23242" y="15006"/>
                  </a:lnTo>
                  <a:cubicBezTo>
                    <a:pt x="23325" y="15006"/>
                    <a:pt x="23408" y="14935"/>
                    <a:pt x="23396" y="14839"/>
                  </a:cubicBezTo>
                  <a:cubicBezTo>
                    <a:pt x="23396" y="14792"/>
                    <a:pt x="23372" y="14744"/>
                    <a:pt x="23337" y="14708"/>
                  </a:cubicBezTo>
                  <a:cubicBezTo>
                    <a:pt x="23420" y="14530"/>
                    <a:pt x="23503" y="14327"/>
                    <a:pt x="23563" y="14089"/>
                  </a:cubicBezTo>
                  <a:cubicBezTo>
                    <a:pt x="23765" y="13327"/>
                    <a:pt x="23837" y="12506"/>
                    <a:pt x="23884" y="11684"/>
                  </a:cubicBezTo>
                  <a:close/>
                  <a:moveTo>
                    <a:pt x="12990" y="13911"/>
                  </a:moveTo>
                  <a:cubicBezTo>
                    <a:pt x="13276" y="15101"/>
                    <a:pt x="13693" y="16209"/>
                    <a:pt x="14038" y="16542"/>
                  </a:cubicBezTo>
                  <a:cubicBezTo>
                    <a:pt x="14193" y="16673"/>
                    <a:pt x="14336" y="16804"/>
                    <a:pt x="14490" y="16899"/>
                  </a:cubicBezTo>
                  <a:cubicBezTo>
                    <a:pt x="14514" y="16971"/>
                    <a:pt x="14574" y="17006"/>
                    <a:pt x="14645" y="17006"/>
                  </a:cubicBezTo>
                  <a:lnTo>
                    <a:pt x="14657" y="17006"/>
                  </a:lnTo>
                  <a:cubicBezTo>
                    <a:pt x="15002" y="17233"/>
                    <a:pt x="15371" y="17363"/>
                    <a:pt x="15752" y="17459"/>
                  </a:cubicBezTo>
                  <a:cubicBezTo>
                    <a:pt x="15445" y="17717"/>
                    <a:pt x="15170" y="17843"/>
                    <a:pt x="14914" y="17843"/>
                  </a:cubicBezTo>
                  <a:cubicBezTo>
                    <a:pt x="14864" y="17843"/>
                    <a:pt x="14814" y="17838"/>
                    <a:pt x="14764" y="17828"/>
                  </a:cubicBezTo>
                  <a:cubicBezTo>
                    <a:pt x="14109" y="17709"/>
                    <a:pt x="13645" y="16685"/>
                    <a:pt x="13181" y="15685"/>
                  </a:cubicBezTo>
                  <a:cubicBezTo>
                    <a:pt x="12966" y="15220"/>
                    <a:pt x="12764" y="14756"/>
                    <a:pt x="12526" y="14387"/>
                  </a:cubicBezTo>
                  <a:cubicBezTo>
                    <a:pt x="12681" y="14232"/>
                    <a:pt x="12835" y="14065"/>
                    <a:pt x="12990" y="13911"/>
                  </a:cubicBezTo>
                  <a:close/>
                  <a:moveTo>
                    <a:pt x="19128" y="10394"/>
                  </a:moveTo>
                  <a:cubicBezTo>
                    <a:pt x="19206" y="10394"/>
                    <a:pt x="19283" y="10396"/>
                    <a:pt x="19360" y="10398"/>
                  </a:cubicBezTo>
                  <a:cubicBezTo>
                    <a:pt x="19586" y="11446"/>
                    <a:pt x="19527" y="12780"/>
                    <a:pt x="19479" y="13303"/>
                  </a:cubicBezTo>
                  <a:cubicBezTo>
                    <a:pt x="19467" y="13542"/>
                    <a:pt x="19420" y="13780"/>
                    <a:pt x="19360" y="14030"/>
                  </a:cubicBezTo>
                  <a:cubicBezTo>
                    <a:pt x="19265" y="14530"/>
                    <a:pt x="19158" y="15054"/>
                    <a:pt x="19312" y="15566"/>
                  </a:cubicBezTo>
                  <a:cubicBezTo>
                    <a:pt x="19479" y="16101"/>
                    <a:pt x="20205" y="16721"/>
                    <a:pt x="20836" y="16863"/>
                  </a:cubicBezTo>
                  <a:cubicBezTo>
                    <a:pt x="20944" y="16887"/>
                    <a:pt x="21039" y="16899"/>
                    <a:pt x="21122" y="16899"/>
                  </a:cubicBezTo>
                  <a:cubicBezTo>
                    <a:pt x="21206" y="16899"/>
                    <a:pt x="21289" y="16887"/>
                    <a:pt x="21360" y="16863"/>
                  </a:cubicBezTo>
                  <a:lnTo>
                    <a:pt x="21360" y="16863"/>
                  </a:lnTo>
                  <a:cubicBezTo>
                    <a:pt x="21039" y="17471"/>
                    <a:pt x="20920" y="17959"/>
                    <a:pt x="20884" y="18459"/>
                  </a:cubicBezTo>
                  <a:cubicBezTo>
                    <a:pt x="20836" y="18483"/>
                    <a:pt x="20801" y="18530"/>
                    <a:pt x="20789" y="18590"/>
                  </a:cubicBezTo>
                  <a:cubicBezTo>
                    <a:pt x="20455" y="17792"/>
                    <a:pt x="19765" y="17435"/>
                    <a:pt x="17967" y="17328"/>
                  </a:cubicBezTo>
                  <a:cubicBezTo>
                    <a:pt x="17812" y="17328"/>
                    <a:pt x="17657" y="17316"/>
                    <a:pt x="17515" y="17316"/>
                  </a:cubicBezTo>
                  <a:cubicBezTo>
                    <a:pt x="16645" y="17268"/>
                    <a:pt x="15860" y="17233"/>
                    <a:pt x="15133" y="16887"/>
                  </a:cubicBezTo>
                  <a:cubicBezTo>
                    <a:pt x="15622" y="16709"/>
                    <a:pt x="16062" y="16387"/>
                    <a:pt x="16312" y="15994"/>
                  </a:cubicBezTo>
                  <a:cubicBezTo>
                    <a:pt x="16562" y="15613"/>
                    <a:pt x="16634" y="15208"/>
                    <a:pt x="16514" y="14804"/>
                  </a:cubicBezTo>
                  <a:cubicBezTo>
                    <a:pt x="16479" y="14649"/>
                    <a:pt x="16407" y="14518"/>
                    <a:pt x="16336" y="14387"/>
                  </a:cubicBezTo>
                  <a:cubicBezTo>
                    <a:pt x="16419" y="14327"/>
                    <a:pt x="16491" y="14256"/>
                    <a:pt x="16526" y="14173"/>
                  </a:cubicBezTo>
                  <a:cubicBezTo>
                    <a:pt x="16622" y="13946"/>
                    <a:pt x="16526" y="13708"/>
                    <a:pt x="16443" y="13482"/>
                  </a:cubicBezTo>
                  <a:cubicBezTo>
                    <a:pt x="16395" y="13375"/>
                    <a:pt x="16360" y="13280"/>
                    <a:pt x="16336" y="13184"/>
                  </a:cubicBezTo>
                  <a:cubicBezTo>
                    <a:pt x="16181" y="12422"/>
                    <a:pt x="16193" y="11768"/>
                    <a:pt x="16324" y="11101"/>
                  </a:cubicBezTo>
                  <a:cubicBezTo>
                    <a:pt x="17280" y="10595"/>
                    <a:pt x="18205" y="10394"/>
                    <a:pt x="19128" y="10394"/>
                  </a:cubicBezTo>
                  <a:close/>
                  <a:moveTo>
                    <a:pt x="28625" y="0"/>
                  </a:moveTo>
                  <a:cubicBezTo>
                    <a:pt x="26989" y="0"/>
                    <a:pt x="24343" y="3868"/>
                    <a:pt x="22777" y="3868"/>
                  </a:cubicBezTo>
                  <a:cubicBezTo>
                    <a:pt x="22716" y="3868"/>
                    <a:pt x="22656" y="3862"/>
                    <a:pt x="22599" y="3850"/>
                  </a:cubicBezTo>
                  <a:cubicBezTo>
                    <a:pt x="20769" y="3475"/>
                    <a:pt x="19994" y="1181"/>
                    <a:pt x="18312" y="1181"/>
                  </a:cubicBezTo>
                  <a:cubicBezTo>
                    <a:pt x="17805" y="1181"/>
                    <a:pt x="17216" y="1389"/>
                    <a:pt x="16491" y="1921"/>
                  </a:cubicBezTo>
                  <a:cubicBezTo>
                    <a:pt x="14348" y="3493"/>
                    <a:pt x="16062" y="5767"/>
                    <a:pt x="14812" y="7398"/>
                  </a:cubicBezTo>
                  <a:cubicBezTo>
                    <a:pt x="14424" y="7911"/>
                    <a:pt x="13850" y="8108"/>
                    <a:pt x="13161" y="8108"/>
                  </a:cubicBezTo>
                  <a:cubicBezTo>
                    <a:pt x="10919" y="8108"/>
                    <a:pt x="7468" y="6025"/>
                    <a:pt x="5323" y="6025"/>
                  </a:cubicBezTo>
                  <a:cubicBezTo>
                    <a:pt x="5134" y="6025"/>
                    <a:pt x="4954" y="6041"/>
                    <a:pt x="4787" y="6076"/>
                  </a:cubicBezTo>
                  <a:cubicBezTo>
                    <a:pt x="167" y="7077"/>
                    <a:pt x="1" y="13518"/>
                    <a:pt x="2929" y="16244"/>
                  </a:cubicBezTo>
                  <a:cubicBezTo>
                    <a:pt x="4333" y="17550"/>
                    <a:pt x="5585" y="18069"/>
                    <a:pt x="6739" y="18069"/>
                  </a:cubicBezTo>
                  <a:cubicBezTo>
                    <a:pt x="8795" y="18069"/>
                    <a:pt x="10541" y="16421"/>
                    <a:pt x="12288" y="14637"/>
                  </a:cubicBezTo>
                  <a:cubicBezTo>
                    <a:pt x="12490" y="14982"/>
                    <a:pt x="12693" y="15411"/>
                    <a:pt x="12883" y="15828"/>
                  </a:cubicBezTo>
                  <a:cubicBezTo>
                    <a:pt x="13371" y="16899"/>
                    <a:pt x="13883" y="18006"/>
                    <a:pt x="14705" y="18161"/>
                  </a:cubicBezTo>
                  <a:cubicBezTo>
                    <a:pt x="14776" y="18173"/>
                    <a:pt x="14836" y="18185"/>
                    <a:pt x="14907" y="18185"/>
                  </a:cubicBezTo>
                  <a:cubicBezTo>
                    <a:pt x="15300" y="18185"/>
                    <a:pt x="15705" y="17971"/>
                    <a:pt x="16157" y="17530"/>
                  </a:cubicBezTo>
                  <a:cubicBezTo>
                    <a:pt x="16598" y="17602"/>
                    <a:pt x="17038" y="17625"/>
                    <a:pt x="17491" y="17649"/>
                  </a:cubicBezTo>
                  <a:cubicBezTo>
                    <a:pt x="17646" y="17649"/>
                    <a:pt x="17788" y="17661"/>
                    <a:pt x="17943" y="17661"/>
                  </a:cubicBezTo>
                  <a:cubicBezTo>
                    <a:pt x="20360" y="17804"/>
                    <a:pt x="20539" y="18268"/>
                    <a:pt x="20777" y="20138"/>
                  </a:cubicBezTo>
                  <a:cubicBezTo>
                    <a:pt x="20920" y="21269"/>
                    <a:pt x="20777" y="22507"/>
                    <a:pt x="20777" y="23638"/>
                  </a:cubicBezTo>
                  <a:cubicBezTo>
                    <a:pt x="20777" y="25614"/>
                    <a:pt x="20777" y="27603"/>
                    <a:pt x="20777" y="29591"/>
                  </a:cubicBezTo>
                  <a:cubicBezTo>
                    <a:pt x="20777" y="29746"/>
                    <a:pt x="20813" y="29936"/>
                    <a:pt x="20967" y="29948"/>
                  </a:cubicBezTo>
                  <a:cubicBezTo>
                    <a:pt x="20972" y="29949"/>
                    <a:pt x="20976" y="29949"/>
                    <a:pt x="20980" y="29949"/>
                  </a:cubicBezTo>
                  <a:cubicBezTo>
                    <a:pt x="21125" y="29949"/>
                    <a:pt x="21182" y="29742"/>
                    <a:pt x="21182" y="29579"/>
                  </a:cubicBezTo>
                  <a:cubicBezTo>
                    <a:pt x="21194" y="27305"/>
                    <a:pt x="21194" y="25031"/>
                    <a:pt x="21206" y="22757"/>
                  </a:cubicBezTo>
                  <a:cubicBezTo>
                    <a:pt x="21217" y="21626"/>
                    <a:pt x="21229" y="20483"/>
                    <a:pt x="21217" y="19352"/>
                  </a:cubicBezTo>
                  <a:cubicBezTo>
                    <a:pt x="21217" y="18447"/>
                    <a:pt x="21265" y="17685"/>
                    <a:pt x="21741" y="16875"/>
                  </a:cubicBezTo>
                  <a:cubicBezTo>
                    <a:pt x="21872" y="17066"/>
                    <a:pt x="22063" y="17221"/>
                    <a:pt x="22313" y="17221"/>
                  </a:cubicBezTo>
                  <a:cubicBezTo>
                    <a:pt x="22503" y="17221"/>
                    <a:pt x="22670" y="17125"/>
                    <a:pt x="22813" y="17042"/>
                  </a:cubicBezTo>
                  <a:cubicBezTo>
                    <a:pt x="23789" y="16411"/>
                    <a:pt x="24218" y="15328"/>
                    <a:pt x="24623" y="14173"/>
                  </a:cubicBezTo>
                  <a:cubicBezTo>
                    <a:pt x="24849" y="13518"/>
                    <a:pt x="25158" y="12899"/>
                    <a:pt x="25528" y="12339"/>
                  </a:cubicBezTo>
                  <a:cubicBezTo>
                    <a:pt x="26598" y="12728"/>
                    <a:pt x="27690" y="12917"/>
                    <a:pt x="28762" y="12917"/>
                  </a:cubicBezTo>
                  <a:cubicBezTo>
                    <a:pt x="31568" y="12917"/>
                    <a:pt x="34241" y="11623"/>
                    <a:pt x="36041" y="9220"/>
                  </a:cubicBezTo>
                  <a:cubicBezTo>
                    <a:pt x="39305" y="4853"/>
                    <a:pt x="35860" y="939"/>
                    <a:pt x="31523" y="939"/>
                  </a:cubicBezTo>
                  <a:cubicBezTo>
                    <a:pt x="30941" y="939"/>
                    <a:pt x="30342" y="1010"/>
                    <a:pt x="29742" y="1159"/>
                  </a:cubicBezTo>
                  <a:cubicBezTo>
                    <a:pt x="29488" y="324"/>
                    <a:pt x="29099" y="0"/>
                    <a:pt x="28625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6572580" y="1342106"/>
              <a:ext cx="551755" cy="384991"/>
            </a:xfrm>
            <a:custGeom>
              <a:avLst/>
              <a:gdLst/>
              <a:ahLst/>
              <a:cxnLst/>
              <a:rect l="l" t="t" r="r" b="b"/>
              <a:pathLst>
                <a:path w="52749" h="36806" extrusionOk="0">
                  <a:moveTo>
                    <a:pt x="24280" y="13159"/>
                  </a:moveTo>
                  <a:cubicBezTo>
                    <a:pt x="24292" y="13326"/>
                    <a:pt x="24304" y="13481"/>
                    <a:pt x="24304" y="13636"/>
                  </a:cubicBezTo>
                  <a:cubicBezTo>
                    <a:pt x="24328" y="13969"/>
                    <a:pt x="24352" y="14302"/>
                    <a:pt x="24340" y="14648"/>
                  </a:cubicBezTo>
                  <a:cubicBezTo>
                    <a:pt x="24304" y="15398"/>
                    <a:pt x="24066" y="15660"/>
                    <a:pt x="23399" y="15672"/>
                  </a:cubicBezTo>
                  <a:cubicBezTo>
                    <a:pt x="23280" y="15374"/>
                    <a:pt x="23173" y="15064"/>
                    <a:pt x="23125" y="14731"/>
                  </a:cubicBezTo>
                  <a:cubicBezTo>
                    <a:pt x="23078" y="14314"/>
                    <a:pt x="23125" y="13886"/>
                    <a:pt x="23209" y="13457"/>
                  </a:cubicBezTo>
                  <a:cubicBezTo>
                    <a:pt x="23566" y="13350"/>
                    <a:pt x="23923" y="13243"/>
                    <a:pt x="24280" y="13159"/>
                  </a:cubicBezTo>
                  <a:close/>
                  <a:moveTo>
                    <a:pt x="31329" y="13898"/>
                  </a:moveTo>
                  <a:lnTo>
                    <a:pt x="31329" y="13898"/>
                  </a:lnTo>
                  <a:cubicBezTo>
                    <a:pt x="31638" y="14064"/>
                    <a:pt x="31936" y="14255"/>
                    <a:pt x="32246" y="14469"/>
                  </a:cubicBezTo>
                  <a:cubicBezTo>
                    <a:pt x="32281" y="15088"/>
                    <a:pt x="32198" y="15731"/>
                    <a:pt x="31936" y="16243"/>
                  </a:cubicBezTo>
                  <a:cubicBezTo>
                    <a:pt x="31805" y="16517"/>
                    <a:pt x="31579" y="16755"/>
                    <a:pt x="31353" y="17017"/>
                  </a:cubicBezTo>
                  <a:cubicBezTo>
                    <a:pt x="31257" y="17124"/>
                    <a:pt x="31162" y="17231"/>
                    <a:pt x="31067" y="17339"/>
                  </a:cubicBezTo>
                  <a:cubicBezTo>
                    <a:pt x="31031" y="17315"/>
                    <a:pt x="30995" y="17279"/>
                    <a:pt x="30984" y="17243"/>
                  </a:cubicBezTo>
                  <a:cubicBezTo>
                    <a:pt x="30924" y="17124"/>
                    <a:pt x="31007" y="16922"/>
                    <a:pt x="31103" y="16719"/>
                  </a:cubicBezTo>
                  <a:cubicBezTo>
                    <a:pt x="31162" y="16577"/>
                    <a:pt x="31222" y="16434"/>
                    <a:pt x="31257" y="16279"/>
                  </a:cubicBezTo>
                  <a:cubicBezTo>
                    <a:pt x="31448" y="15422"/>
                    <a:pt x="31448" y="14648"/>
                    <a:pt x="31329" y="13898"/>
                  </a:cubicBezTo>
                  <a:close/>
                  <a:moveTo>
                    <a:pt x="22733" y="13612"/>
                  </a:moveTo>
                  <a:lnTo>
                    <a:pt x="22733" y="13612"/>
                  </a:lnTo>
                  <a:cubicBezTo>
                    <a:pt x="22673" y="13993"/>
                    <a:pt x="22637" y="14386"/>
                    <a:pt x="22685" y="14779"/>
                  </a:cubicBezTo>
                  <a:cubicBezTo>
                    <a:pt x="22733" y="15172"/>
                    <a:pt x="22864" y="15517"/>
                    <a:pt x="22994" y="15850"/>
                  </a:cubicBezTo>
                  <a:cubicBezTo>
                    <a:pt x="23090" y="16076"/>
                    <a:pt x="23173" y="16303"/>
                    <a:pt x="23221" y="16517"/>
                  </a:cubicBezTo>
                  <a:cubicBezTo>
                    <a:pt x="23352" y="17041"/>
                    <a:pt x="23304" y="17410"/>
                    <a:pt x="23102" y="17636"/>
                  </a:cubicBezTo>
                  <a:cubicBezTo>
                    <a:pt x="22899" y="17874"/>
                    <a:pt x="22506" y="17993"/>
                    <a:pt x="21899" y="18029"/>
                  </a:cubicBezTo>
                  <a:cubicBezTo>
                    <a:pt x="21768" y="17791"/>
                    <a:pt x="21649" y="17529"/>
                    <a:pt x="21554" y="17208"/>
                  </a:cubicBezTo>
                  <a:cubicBezTo>
                    <a:pt x="21280" y="16267"/>
                    <a:pt x="21185" y="15231"/>
                    <a:pt x="21137" y="14183"/>
                  </a:cubicBezTo>
                  <a:cubicBezTo>
                    <a:pt x="21673" y="13981"/>
                    <a:pt x="22209" y="13790"/>
                    <a:pt x="22733" y="13612"/>
                  </a:cubicBezTo>
                  <a:close/>
                  <a:moveTo>
                    <a:pt x="26304" y="12802"/>
                  </a:moveTo>
                  <a:lnTo>
                    <a:pt x="26304" y="12802"/>
                  </a:lnTo>
                  <a:cubicBezTo>
                    <a:pt x="26042" y="13993"/>
                    <a:pt x="26078" y="15410"/>
                    <a:pt x="26150" y="16374"/>
                  </a:cubicBezTo>
                  <a:cubicBezTo>
                    <a:pt x="26173" y="16696"/>
                    <a:pt x="26245" y="17017"/>
                    <a:pt x="26316" y="17327"/>
                  </a:cubicBezTo>
                  <a:cubicBezTo>
                    <a:pt x="26459" y="17910"/>
                    <a:pt x="26578" y="18470"/>
                    <a:pt x="26400" y="18994"/>
                  </a:cubicBezTo>
                  <a:cubicBezTo>
                    <a:pt x="26245" y="19470"/>
                    <a:pt x="25435" y="20160"/>
                    <a:pt x="24685" y="20315"/>
                  </a:cubicBezTo>
                  <a:cubicBezTo>
                    <a:pt x="24580" y="20340"/>
                    <a:pt x="24481" y="20352"/>
                    <a:pt x="24390" y="20352"/>
                  </a:cubicBezTo>
                  <a:cubicBezTo>
                    <a:pt x="24172" y="20352"/>
                    <a:pt x="23994" y="20283"/>
                    <a:pt x="23852" y="20148"/>
                  </a:cubicBezTo>
                  <a:cubicBezTo>
                    <a:pt x="23812" y="20109"/>
                    <a:pt x="23756" y="20086"/>
                    <a:pt x="23698" y="20086"/>
                  </a:cubicBezTo>
                  <a:cubicBezTo>
                    <a:pt x="23686" y="20086"/>
                    <a:pt x="23673" y="20087"/>
                    <a:pt x="23661" y="20089"/>
                  </a:cubicBezTo>
                  <a:cubicBezTo>
                    <a:pt x="23649" y="20065"/>
                    <a:pt x="23637" y="20053"/>
                    <a:pt x="23626" y="20041"/>
                  </a:cubicBezTo>
                  <a:cubicBezTo>
                    <a:pt x="23340" y="19648"/>
                    <a:pt x="23054" y="19363"/>
                    <a:pt x="22768" y="19077"/>
                  </a:cubicBezTo>
                  <a:cubicBezTo>
                    <a:pt x="22554" y="18863"/>
                    <a:pt x="22352" y="18660"/>
                    <a:pt x="22161" y="18422"/>
                  </a:cubicBezTo>
                  <a:cubicBezTo>
                    <a:pt x="22768" y="18362"/>
                    <a:pt x="23185" y="18196"/>
                    <a:pt x="23447" y="17898"/>
                  </a:cubicBezTo>
                  <a:cubicBezTo>
                    <a:pt x="23745" y="17565"/>
                    <a:pt x="23816" y="17077"/>
                    <a:pt x="23661" y="16434"/>
                  </a:cubicBezTo>
                  <a:cubicBezTo>
                    <a:pt x="23626" y="16303"/>
                    <a:pt x="23590" y="16184"/>
                    <a:pt x="23554" y="16065"/>
                  </a:cubicBezTo>
                  <a:cubicBezTo>
                    <a:pt x="24578" y="15981"/>
                    <a:pt x="24757" y="15291"/>
                    <a:pt x="24780" y="14660"/>
                  </a:cubicBezTo>
                  <a:cubicBezTo>
                    <a:pt x="24804" y="14302"/>
                    <a:pt x="24780" y="13957"/>
                    <a:pt x="24757" y="13612"/>
                  </a:cubicBezTo>
                  <a:cubicBezTo>
                    <a:pt x="24745" y="13421"/>
                    <a:pt x="24733" y="13243"/>
                    <a:pt x="24733" y="13052"/>
                  </a:cubicBezTo>
                  <a:cubicBezTo>
                    <a:pt x="25257" y="12933"/>
                    <a:pt x="25781" y="12850"/>
                    <a:pt x="26304" y="12802"/>
                  </a:cubicBezTo>
                  <a:close/>
                  <a:moveTo>
                    <a:pt x="32698" y="14803"/>
                  </a:moveTo>
                  <a:cubicBezTo>
                    <a:pt x="32865" y="14922"/>
                    <a:pt x="33020" y="15053"/>
                    <a:pt x="33186" y="15184"/>
                  </a:cubicBezTo>
                  <a:cubicBezTo>
                    <a:pt x="33770" y="15672"/>
                    <a:pt x="34353" y="16196"/>
                    <a:pt x="34925" y="16731"/>
                  </a:cubicBezTo>
                  <a:cubicBezTo>
                    <a:pt x="34567" y="18220"/>
                    <a:pt x="34008" y="19672"/>
                    <a:pt x="33603" y="20017"/>
                  </a:cubicBezTo>
                  <a:cubicBezTo>
                    <a:pt x="33401" y="20196"/>
                    <a:pt x="33198" y="20339"/>
                    <a:pt x="32984" y="20470"/>
                  </a:cubicBezTo>
                  <a:cubicBezTo>
                    <a:pt x="32281" y="20339"/>
                    <a:pt x="31591" y="19922"/>
                    <a:pt x="31222" y="19422"/>
                  </a:cubicBezTo>
                  <a:cubicBezTo>
                    <a:pt x="30972" y="19053"/>
                    <a:pt x="30900" y="18684"/>
                    <a:pt x="31007" y="18291"/>
                  </a:cubicBezTo>
                  <a:cubicBezTo>
                    <a:pt x="31067" y="18124"/>
                    <a:pt x="31150" y="17958"/>
                    <a:pt x="31257" y="17803"/>
                  </a:cubicBezTo>
                  <a:cubicBezTo>
                    <a:pt x="31317" y="17791"/>
                    <a:pt x="31376" y="17755"/>
                    <a:pt x="31400" y="17696"/>
                  </a:cubicBezTo>
                  <a:cubicBezTo>
                    <a:pt x="31412" y="17660"/>
                    <a:pt x="31412" y="17636"/>
                    <a:pt x="31412" y="17600"/>
                  </a:cubicBezTo>
                  <a:cubicBezTo>
                    <a:pt x="31507" y="17493"/>
                    <a:pt x="31603" y="17386"/>
                    <a:pt x="31698" y="17279"/>
                  </a:cubicBezTo>
                  <a:cubicBezTo>
                    <a:pt x="31936" y="17005"/>
                    <a:pt x="32186" y="16731"/>
                    <a:pt x="32353" y="16410"/>
                  </a:cubicBezTo>
                  <a:cubicBezTo>
                    <a:pt x="32579" y="15957"/>
                    <a:pt x="32686" y="15386"/>
                    <a:pt x="32698" y="14803"/>
                  </a:cubicBezTo>
                  <a:close/>
                  <a:moveTo>
                    <a:pt x="20697" y="14350"/>
                  </a:moveTo>
                  <a:cubicBezTo>
                    <a:pt x="20744" y="15362"/>
                    <a:pt x="20851" y="16386"/>
                    <a:pt x="21125" y="17315"/>
                  </a:cubicBezTo>
                  <a:cubicBezTo>
                    <a:pt x="21209" y="17612"/>
                    <a:pt x="21316" y="17862"/>
                    <a:pt x="21435" y="18077"/>
                  </a:cubicBezTo>
                  <a:cubicBezTo>
                    <a:pt x="21375" y="18112"/>
                    <a:pt x="21340" y="18172"/>
                    <a:pt x="21340" y="18232"/>
                  </a:cubicBezTo>
                  <a:cubicBezTo>
                    <a:pt x="21340" y="18351"/>
                    <a:pt x="21435" y="18446"/>
                    <a:pt x="21566" y="18446"/>
                  </a:cubicBezTo>
                  <a:lnTo>
                    <a:pt x="21649" y="18446"/>
                  </a:lnTo>
                  <a:cubicBezTo>
                    <a:pt x="21887" y="18791"/>
                    <a:pt x="22161" y="19077"/>
                    <a:pt x="22447" y="19363"/>
                  </a:cubicBezTo>
                  <a:cubicBezTo>
                    <a:pt x="22709" y="19625"/>
                    <a:pt x="22983" y="19898"/>
                    <a:pt x="23256" y="20267"/>
                  </a:cubicBezTo>
                  <a:cubicBezTo>
                    <a:pt x="23280" y="20291"/>
                    <a:pt x="23292" y="20315"/>
                    <a:pt x="23316" y="20351"/>
                  </a:cubicBezTo>
                  <a:cubicBezTo>
                    <a:pt x="23197" y="20553"/>
                    <a:pt x="23030" y="20744"/>
                    <a:pt x="22804" y="20744"/>
                  </a:cubicBezTo>
                  <a:cubicBezTo>
                    <a:pt x="22794" y="20744"/>
                    <a:pt x="22784" y="20745"/>
                    <a:pt x="22774" y="20745"/>
                  </a:cubicBezTo>
                  <a:cubicBezTo>
                    <a:pt x="22631" y="20745"/>
                    <a:pt x="22499" y="20667"/>
                    <a:pt x="22387" y="20589"/>
                  </a:cubicBezTo>
                  <a:cubicBezTo>
                    <a:pt x="21185" y="19886"/>
                    <a:pt x="20637" y="18624"/>
                    <a:pt x="20125" y="17279"/>
                  </a:cubicBezTo>
                  <a:cubicBezTo>
                    <a:pt x="19827" y="16469"/>
                    <a:pt x="19411" y="15707"/>
                    <a:pt x="18923" y="15017"/>
                  </a:cubicBezTo>
                  <a:cubicBezTo>
                    <a:pt x="18982" y="15005"/>
                    <a:pt x="19030" y="14981"/>
                    <a:pt x="19077" y="14969"/>
                  </a:cubicBezTo>
                  <a:cubicBezTo>
                    <a:pt x="19637" y="14755"/>
                    <a:pt x="20173" y="14552"/>
                    <a:pt x="20697" y="14350"/>
                  </a:cubicBezTo>
                  <a:close/>
                  <a:moveTo>
                    <a:pt x="35306" y="17089"/>
                  </a:moveTo>
                  <a:cubicBezTo>
                    <a:pt x="35520" y="17291"/>
                    <a:pt x="35722" y="17481"/>
                    <a:pt x="35937" y="17672"/>
                  </a:cubicBezTo>
                  <a:cubicBezTo>
                    <a:pt x="35627" y="18136"/>
                    <a:pt x="35341" y="18696"/>
                    <a:pt x="35056" y="19279"/>
                  </a:cubicBezTo>
                  <a:cubicBezTo>
                    <a:pt x="34436" y="20494"/>
                    <a:pt x="33805" y="21768"/>
                    <a:pt x="32924" y="21911"/>
                  </a:cubicBezTo>
                  <a:cubicBezTo>
                    <a:pt x="32862" y="21922"/>
                    <a:pt x="32799" y="21927"/>
                    <a:pt x="32735" y="21927"/>
                  </a:cubicBezTo>
                  <a:cubicBezTo>
                    <a:pt x="32395" y="21927"/>
                    <a:pt x="32026" y="21767"/>
                    <a:pt x="31615" y="21446"/>
                  </a:cubicBezTo>
                  <a:cubicBezTo>
                    <a:pt x="32115" y="21339"/>
                    <a:pt x="32603" y="21172"/>
                    <a:pt x="33079" y="20899"/>
                  </a:cubicBezTo>
                  <a:lnTo>
                    <a:pt x="33091" y="20899"/>
                  </a:lnTo>
                  <a:cubicBezTo>
                    <a:pt x="33186" y="20899"/>
                    <a:pt x="33270" y="20851"/>
                    <a:pt x="33305" y="20768"/>
                  </a:cubicBezTo>
                  <a:cubicBezTo>
                    <a:pt x="33508" y="20637"/>
                    <a:pt x="33710" y="20494"/>
                    <a:pt x="33913" y="20315"/>
                  </a:cubicBezTo>
                  <a:cubicBezTo>
                    <a:pt x="34365" y="19922"/>
                    <a:pt x="34936" y="18553"/>
                    <a:pt x="35306" y="17089"/>
                  </a:cubicBezTo>
                  <a:close/>
                  <a:moveTo>
                    <a:pt x="27098" y="12773"/>
                  </a:moveTo>
                  <a:cubicBezTo>
                    <a:pt x="28332" y="12773"/>
                    <a:pt x="29561" y="13023"/>
                    <a:pt x="30841" y="13636"/>
                  </a:cubicBezTo>
                  <a:cubicBezTo>
                    <a:pt x="31007" y="14457"/>
                    <a:pt x="31031" y="15267"/>
                    <a:pt x="30817" y="16196"/>
                  </a:cubicBezTo>
                  <a:cubicBezTo>
                    <a:pt x="30793" y="16315"/>
                    <a:pt x="30734" y="16446"/>
                    <a:pt x="30686" y="16565"/>
                  </a:cubicBezTo>
                  <a:cubicBezTo>
                    <a:pt x="30567" y="16850"/>
                    <a:pt x="30436" y="17136"/>
                    <a:pt x="30567" y="17410"/>
                  </a:cubicBezTo>
                  <a:cubicBezTo>
                    <a:pt x="30626" y="17517"/>
                    <a:pt x="30710" y="17600"/>
                    <a:pt x="30829" y="17684"/>
                  </a:cubicBezTo>
                  <a:cubicBezTo>
                    <a:pt x="30722" y="17839"/>
                    <a:pt x="30638" y="18005"/>
                    <a:pt x="30579" y="18184"/>
                  </a:cubicBezTo>
                  <a:cubicBezTo>
                    <a:pt x="30436" y="18684"/>
                    <a:pt x="30531" y="19184"/>
                    <a:pt x="30853" y="19648"/>
                  </a:cubicBezTo>
                  <a:cubicBezTo>
                    <a:pt x="31198" y="20137"/>
                    <a:pt x="31781" y="20541"/>
                    <a:pt x="32436" y="20756"/>
                  </a:cubicBezTo>
                  <a:cubicBezTo>
                    <a:pt x="31472" y="21172"/>
                    <a:pt x="30412" y="21220"/>
                    <a:pt x="29245" y="21268"/>
                  </a:cubicBezTo>
                  <a:cubicBezTo>
                    <a:pt x="29043" y="21280"/>
                    <a:pt x="28840" y="21291"/>
                    <a:pt x="28638" y="21303"/>
                  </a:cubicBezTo>
                  <a:cubicBezTo>
                    <a:pt x="26233" y="21422"/>
                    <a:pt x="25304" y="21863"/>
                    <a:pt x="24852" y="22839"/>
                  </a:cubicBezTo>
                  <a:cubicBezTo>
                    <a:pt x="24840" y="22768"/>
                    <a:pt x="24780" y="22708"/>
                    <a:pt x="24709" y="22673"/>
                  </a:cubicBezTo>
                  <a:cubicBezTo>
                    <a:pt x="24673" y="22053"/>
                    <a:pt x="24518" y="21458"/>
                    <a:pt x="24078" y="20720"/>
                  </a:cubicBezTo>
                  <a:lnTo>
                    <a:pt x="24078" y="20720"/>
                  </a:lnTo>
                  <a:cubicBezTo>
                    <a:pt x="24185" y="20744"/>
                    <a:pt x="24280" y="20768"/>
                    <a:pt x="24399" y="20768"/>
                  </a:cubicBezTo>
                  <a:cubicBezTo>
                    <a:pt x="24518" y="20768"/>
                    <a:pt x="24649" y="20744"/>
                    <a:pt x="24780" y="20720"/>
                  </a:cubicBezTo>
                  <a:cubicBezTo>
                    <a:pt x="25626" y="20541"/>
                    <a:pt x="26602" y="19779"/>
                    <a:pt x="26828" y="19124"/>
                  </a:cubicBezTo>
                  <a:cubicBezTo>
                    <a:pt x="27043" y="18493"/>
                    <a:pt x="26900" y="17851"/>
                    <a:pt x="26757" y="17243"/>
                  </a:cubicBezTo>
                  <a:cubicBezTo>
                    <a:pt x="26685" y="16934"/>
                    <a:pt x="26626" y="16636"/>
                    <a:pt x="26602" y="16338"/>
                  </a:cubicBezTo>
                  <a:cubicBezTo>
                    <a:pt x="26554" y="15707"/>
                    <a:pt x="26471" y="14064"/>
                    <a:pt x="26769" y="12778"/>
                  </a:cubicBezTo>
                  <a:cubicBezTo>
                    <a:pt x="26879" y="12775"/>
                    <a:pt x="26988" y="12773"/>
                    <a:pt x="27098" y="12773"/>
                  </a:cubicBezTo>
                  <a:close/>
                  <a:moveTo>
                    <a:pt x="14342" y="0"/>
                  </a:moveTo>
                  <a:cubicBezTo>
                    <a:pt x="13705" y="0"/>
                    <a:pt x="13181" y="400"/>
                    <a:pt x="12838" y="1432"/>
                  </a:cubicBezTo>
                  <a:cubicBezTo>
                    <a:pt x="12028" y="1246"/>
                    <a:pt x="11219" y="1158"/>
                    <a:pt x="10433" y="1158"/>
                  </a:cubicBezTo>
                  <a:cubicBezTo>
                    <a:pt x="4616" y="1158"/>
                    <a:pt x="1" y="5956"/>
                    <a:pt x="4385" y="11326"/>
                  </a:cubicBezTo>
                  <a:cubicBezTo>
                    <a:pt x="6791" y="14284"/>
                    <a:pt x="10385" y="15874"/>
                    <a:pt x="14161" y="15874"/>
                  </a:cubicBezTo>
                  <a:cubicBezTo>
                    <a:pt x="15597" y="15874"/>
                    <a:pt x="17060" y="15644"/>
                    <a:pt x="18494" y="15172"/>
                  </a:cubicBezTo>
                  <a:cubicBezTo>
                    <a:pt x="18994" y="15850"/>
                    <a:pt x="19399" y="16600"/>
                    <a:pt x="19708" y="17410"/>
                  </a:cubicBezTo>
                  <a:cubicBezTo>
                    <a:pt x="20244" y="18827"/>
                    <a:pt x="20828" y="20160"/>
                    <a:pt x="22137" y="20934"/>
                  </a:cubicBezTo>
                  <a:cubicBezTo>
                    <a:pt x="22316" y="21041"/>
                    <a:pt x="22542" y="21160"/>
                    <a:pt x="22792" y="21160"/>
                  </a:cubicBezTo>
                  <a:cubicBezTo>
                    <a:pt x="23137" y="21149"/>
                    <a:pt x="23399" y="20970"/>
                    <a:pt x="23578" y="20732"/>
                  </a:cubicBezTo>
                  <a:cubicBezTo>
                    <a:pt x="24209" y="21720"/>
                    <a:pt x="24280" y="22661"/>
                    <a:pt x="24268" y="23768"/>
                  </a:cubicBezTo>
                  <a:cubicBezTo>
                    <a:pt x="24257" y="25173"/>
                    <a:pt x="24280" y="26566"/>
                    <a:pt x="24280" y="27971"/>
                  </a:cubicBezTo>
                  <a:lnTo>
                    <a:pt x="24328" y="36353"/>
                  </a:lnTo>
                  <a:cubicBezTo>
                    <a:pt x="24328" y="36543"/>
                    <a:pt x="24399" y="36805"/>
                    <a:pt x="24614" y="36805"/>
                  </a:cubicBezTo>
                  <a:cubicBezTo>
                    <a:pt x="24816" y="36793"/>
                    <a:pt x="24864" y="36543"/>
                    <a:pt x="24864" y="36365"/>
                  </a:cubicBezTo>
                  <a:cubicBezTo>
                    <a:pt x="24864" y="33924"/>
                    <a:pt x="24864" y="31483"/>
                    <a:pt x="24864" y="29042"/>
                  </a:cubicBezTo>
                  <a:cubicBezTo>
                    <a:pt x="24864" y="27649"/>
                    <a:pt x="24673" y="26125"/>
                    <a:pt x="24864" y="24756"/>
                  </a:cubicBezTo>
                  <a:cubicBezTo>
                    <a:pt x="25185" y="22446"/>
                    <a:pt x="25423" y="21875"/>
                    <a:pt x="28662" y="21708"/>
                  </a:cubicBezTo>
                  <a:cubicBezTo>
                    <a:pt x="28864" y="21696"/>
                    <a:pt x="29067" y="21684"/>
                    <a:pt x="29269" y="21684"/>
                  </a:cubicBezTo>
                  <a:cubicBezTo>
                    <a:pt x="29876" y="21649"/>
                    <a:pt x="30484" y="21625"/>
                    <a:pt x="31067" y="21541"/>
                  </a:cubicBezTo>
                  <a:cubicBezTo>
                    <a:pt x="31662" y="22077"/>
                    <a:pt x="32222" y="22339"/>
                    <a:pt x="32746" y="22339"/>
                  </a:cubicBezTo>
                  <a:cubicBezTo>
                    <a:pt x="32829" y="22339"/>
                    <a:pt x="32924" y="22327"/>
                    <a:pt x="33008" y="22315"/>
                  </a:cubicBezTo>
                  <a:cubicBezTo>
                    <a:pt x="34115" y="22125"/>
                    <a:pt x="34794" y="20768"/>
                    <a:pt x="35460" y="19446"/>
                  </a:cubicBezTo>
                  <a:cubicBezTo>
                    <a:pt x="35710" y="18934"/>
                    <a:pt x="35984" y="18410"/>
                    <a:pt x="36258" y="17981"/>
                  </a:cubicBezTo>
                  <a:cubicBezTo>
                    <a:pt x="38599" y="20177"/>
                    <a:pt x="40939" y="22202"/>
                    <a:pt x="43699" y="22202"/>
                  </a:cubicBezTo>
                  <a:cubicBezTo>
                    <a:pt x="45249" y="22202"/>
                    <a:pt x="46931" y="21564"/>
                    <a:pt x="48819" y="19958"/>
                  </a:cubicBezTo>
                  <a:cubicBezTo>
                    <a:pt x="52748" y="16612"/>
                    <a:pt x="52522" y="8695"/>
                    <a:pt x="46319" y="7468"/>
                  </a:cubicBezTo>
                  <a:cubicBezTo>
                    <a:pt x="46093" y="7424"/>
                    <a:pt x="45850" y="7404"/>
                    <a:pt x="45594" y="7404"/>
                  </a:cubicBezTo>
                  <a:cubicBezTo>
                    <a:pt x="42711" y="7404"/>
                    <a:pt x="38078" y="9962"/>
                    <a:pt x="35070" y="9962"/>
                  </a:cubicBezTo>
                  <a:cubicBezTo>
                    <a:pt x="34151" y="9962"/>
                    <a:pt x="33384" y="9723"/>
                    <a:pt x="32865" y="9099"/>
                  </a:cubicBezTo>
                  <a:cubicBezTo>
                    <a:pt x="31198" y="7075"/>
                    <a:pt x="33496" y="4289"/>
                    <a:pt x="30614" y="2349"/>
                  </a:cubicBezTo>
                  <a:cubicBezTo>
                    <a:pt x="29643" y="1699"/>
                    <a:pt x="28854" y="1445"/>
                    <a:pt x="28175" y="1445"/>
                  </a:cubicBezTo>
                  <a:cubicBezTo>
                    <a:pt x="25914" y="1445"/>
                    <a:pt x="24874" y="4263"/>
                    <a:pt x="22411" y="4730"/>
                  </a:cubicBezTo>
                  <a:cubicBezTo>
                    <a:pt x="22334" y="4745"/>
                    <a:pt x="22254" y="4752"/>
                    <a:pt x="22172" y="4752"/>
                  </a:cubicBezTo>
                  <a:cubicBezTo>
                    <a:pt x="20076" y="4752"/>
                    <a:pt x="16538" y="0"/>
                    <a:pt x="14342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7967327" y="787695"/>
              <a:ext cx="108857" cy="574432"/>
            </a:xfrm>
            <a:custGeom>
              <a:avLst/>
              <a:gdLst/>
              <a:ahLst/>
              <a:cxnLst/>
              <a:rect l="l" t="t" r="r" b="b"/>
              <a:pathLst>
                <a:path w="10407" h="54917" extrusionOk="0">
                  <a:moveTo>
                    <a:pt x="1479" y="0"/>
                  </a:moveTo>
                  <a:cubicBezTo>
                    <a:pt x="918" y="0"/>
                    <a:pt x="358" y="396"/>
                    <a:pt x="358" y="1107"/>
                  </a:cubicBezTo>
                  <a:lnTo>
                    <a:pt x="1" y="54709"/>
                  </a:lnTo>
                  <a:cubicBezTo>
                    <a:pt x="254" y="54850"/>
                    <a:pt x="527" y="54916"/>
                    <a:pt x="795" y="54916"/>
                  </a:cubicBezTo>
                  <a:cubicBezTo>
                    <a:pt x="1496" y="54916"/>
                    <a:pt x="2167" y="54465"/>
                    <a:pt x="2382" y="53732"/>
                  </a:cubicBezTo>
                  <a:lnTo>
                    <a:pt x="10121" y="27860"/>
                  </a:lnTo>
                  <a:cubicBezTo>
                    <a:pt x="10407" y="26920"/>
                    <a:pt x="10407" y="25919"/>
                    <a:pt x="10109" y="24991"/>
                  </a:cubicBezTo>
                  <a:lnTo>
                    <a:pt x="2537" y="785"/>
                  </a:lnTo>
                  <a:cubicBezTo>
                    <a:pt x="2368" y="249"/>
                    <a:pt x="1923" y="0"/>
                    <a:pt x="1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7531615" y="1390463"/>
              <a:ext cx="451422" cy="234440"/>
            </a:xfrm>
            <a:custGeom>
              <a:avLst/>
              <a:gdLst/>
              <a:ahLst/>
              <a:cxnLst/>
              <a:rect l="l" t="t" r="r" b="b"/>
              <a:pathLst>
                <a:path w="43157" h="22413" extrusionOk="0">
                  <a:moveTo>
                    <a:pt x="41887" y="1"/>
                  </a:moveTo>
                  <a:cubicBezTo>
                    <a:pt x="41738" y="1"/>
                    <a:pt x="41579" y="37"/>
                    <a:pt x="41417" y="119"/>
                  </a:cubicBezTo>
                  <a:lnTo>
                    <a:pt x="43" y="21026"/>
                  </a:lnTo>
                  <a:cubicBezTo>
                    <a:pt x="1" y="21799"/>
                    <a:pt x="628" y="22413"/>
                    <a:pt x="1395" y="22413"/>
                  </a:cubicBezTo>
                  <a:cubicBezTo>
                    <a:pt x="1491" y="22413"/>
                    <a:pt x="1588" y="22403"/>
                    <a:pt x="1686" y="22383"/>
                  </a:cubicBezTo>
                  <a:lnTo>
                    <a:pt x="24499" y="17823"/>
                  </a:lnTo>
                  <a:cubicBezTo>
                    <a:pt x="25332" y="17657"/>
                    <a:pt x="26094" y="17264"/>
                    <a:pt x="26701" y="16680"/>
                  </a:cubicBezTo>
                  <a:lnTo>
                    <a:pt x="42489" y="1583"/>
                  </a:lnTo>
                  <a:cubicBezTo>
                    <a:pt x="43156" y="946"/>
                    <a:pt x="42649" y="1"/>
                    <a:pt x="418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7967327" y="873372"/>
              <a:ext cx="108857" cy="488754"/>
            </a:xfrm>
            <a:custGeom>
              <a:avLst/>
              <a:gdLst/>
              <a:ahLst/>
              <a:cxnLst/>
              <a:rect l="l" t="t" r="r" b="b"/>
              <a:pathLst>
                <a:path w="10407" h="46726" extrusionOk="0">
                  <a:moveTo>
                    <a:pt x="4858" y="0"/>
                  </a:moveTo>
                  <a:cubicBezTo>
                    <a:pt x="3418" y="3096"/>
                    <a:pt x="4251" y="7060"/>
                    <a:pt x="5001" y="10251"/>
                  </a:cubicBezTo>
                  <a:cubicBezTo>
                    <a:pt x="5811" y="13728"/>
                    <a:pt x="7109" y="17216"/>
                    <a:pt x="7347" y="20788"/>
                  </a:cubicBezTo>
                  <a:cubicBezTo>
                    <a:pt x="7740" y="26968"/>
                    <a:pt x="4525" y="31921"/>
                    <a:pt x="72" y="35588"/>
                  </a:cubicBezTo>
                  <a:lnTo>
                    <a:pt x="1" y="46518"/>
                  </a:lnTo>
                  <a:cubicBezTo>
                    <a:pt x="254" y="46659"/>
                    <a:pt x="527" y="46725"/>
                    <a:pt x="795" y="46725"/>
                  </a:cubicBezTo>
                  <a:cubicBezTo>
                    <a:pt x="1496" y="46725"/>
                    <a:pt x="2167" y="46274"/>
                    <a:pt x="2382" y="45541"/>
                  </a:cubicBezTo>
                  <a:lnTo>
                    <a:pt x="10133" y="19669"/>
                  </a:lnTo>
                  <a:cubicBezTo>
                    <a:pt x="10407" y="18729"/>
                    <a:pt x="10407" y="17728"/>
                    <a:pt x="10109" y="16800"/>
                  </a:cubicBezTo>
                  <a:lnTo>
                    <a:pt x="4858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7531636" y="1437282"/>
              <a:ext cx="412783" cy="187621"/>
            </a:xfrm>
            <a:custGeom>
              <a:avLst/>
              <a:gdLst/>
              <a:ahLst/>
              <a:cxnLst/>
              <a:rect l="l" t="t" r="r" b="b"/>
              <a:pathLst>
                <a:path w="39463" h="17937" extrusionOk="0">
                  <a:moveTo>
                    <a:pt x="39463" y="0"/>
                  </a:moveTo>
                  <a:cubicBezTo>
                    <a:pt x="36224" y="2394"/>
                    <a:pt x="30271" y="3739"/>
                    <a:pt x="28200" y="4977"/>
                  </a:cubicBezTo>
                  <a:cubicBezTo>
                    <a:pt x="26842" y="5787"/>
                    <a:pt x="26092" y="7085"/>
                    <a:pt x="24925" y="8085"/>
                  </a:cubicBezTo>
                  <a:cubicBezTo>
                    <a:pt x="23973" y="8906"/>
                    <a:pt x="22770" y="9430"/>
                    <a:pt x="21627" y="9906"/>
                  </a:cubicBezTo>
                  <a:cubicBezTo>
                    <a:pt x="18806" y="11097"/>
                    <a:pt x="15924" y="12347"/>
                    <a:pt x="12829" y="12454"/>
                  </a:cubicBezTo>
                  <a:cubicBezTo>
                    <a:pt x="12667" y="12460"/>
                    <a:pt x="12506" y="12463"/>
                    <a:pt x="12345" y="12463"/>
                  </a:cubicBezTo>
                  <a:cubicBezTo>
                    <a:pt x="11172" y="12463"/>
                    <a:pt x="10032" y="12313"/>
                    <a:pt x="8911" y="12061"/>
                  </a:cubicBezTo>
                  <a:lnTo>
                    <a:pt x="53" y="16550"/>
                  </a:lnTo>
                  <a:cubicBezTo>
                    <a:pt x="0" y="17323"/>
                    <a:pt x="626" y="17937"/>
                    <a:pt x="1393" y="17937"/>
                  </a:cubicBezTo>
                  <a:cubicBezTo>
                    <a:pt x="1489" y="17937"/>
                    <a:pt x="1586" y="17927"/>
                    <a:pt x="1684" y="17907"/>
                  </a:cubicBezTo>
                  <a:lnTo>
                    <a:pt x="24497" y="13347"/>
                  </a:lnTo>
                  <a:cubicBezTo>
                    <a:pt x="25330" y="13181"/>
                    <a:pt x="26092" y="12788"/>
                    <a:pt x="26699" y="12204"/>
                  </a:cubicBezTo>
                  <a:lnTo>
                    <a:pt x="39463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031959" y="1364051"/>
              <a:ext cx="24926" cy="1354246"/>
            </a:xfrm>
            <a:custGeom>
              <a:avLst/>
              <a:gdLst/>
              <a:ahLst/>
              <a:cxnLst/>
              <a:rect l="l" t="t" r="r" b="b"/>
              <a:pathLst>
                <a:path w="2383" h="129469" extrusionOk="0">
                  <a:moveTo>
                    <a:pt x="1192" y="1"/>
                  </a:moveTo>
                  <a:cubicBezTo>
                    <a:pt x="537" y="1"/>
                    <a:pt x="1" y="536"/>
                    <a:pt x="1" y="1203"/>
                  </a:cubicBezTo>
                  <a:lnTo>
                    <a:pt x="1" y="128278"/>
                  </a:lnTo>
                  <a:cubicBezTo>
                    <a:pt x="1" y="128933"/>
                    <a:pt x="537" y="129469"/>
                    <a:pt x="1192" y="129469"/>
                  </a:cubicBezTo>
                  <a:cubicBezTo>
                    <a:pt x="1846" y="129469"/>
                    <a:pt x="2382" y="128933"/>
                    <a:pt x="2382" y="128278"/>
                  </a:cubicBezTo>
                  <a:lnTo>
                    <a:pt x="2382" y="1203"/>
                  </a:lnTo>
                  <a:cubicBezTo>
                    <a:pt x="2382" y="536"/>
                    <a:pt x="1846" y="1"/>
                    <a:pt x="1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7969450" y="1334910"/>
              <a:ext cx="195780" cy="108355"/>
            </a:xfrm>
            <a:custGeom>
              <a:avLst/>
              <a:gdLst/>
              <a:ahLst/>
              <a:cxnLst/>
              <a:rect l="l" t="t" r="r" b="b"/>
              <a:pathLst>
                <a:path w="18717" h="10359" extrusionOk="0">
                  <a:moveTo>
                    <a:pt x="5179" y="1"/>
                  </a:moveTo>
                  <a:cubicBezTo>
                    <a:pt x="2322" y="1"/>
                    <a:pt x="0" y="2334"/>
                    <a:pt x="0" y="5180"/>
                  </a:cubicBezTo>
                  <a:cubicBezTo>
                    <a:pt x="0" y="8025"/>
                    <a:pt x="2322" y="10359"/>
                    <a:pt x="5179" y="10359"/>
                  </a:cubicBezTo>
                  <a:lnTo>
                    <a:pt x="13537" y="10359"/>
                  </a:lnTo>
                  <a:cubicBezTo>
                    <a:pt x="16395" y="10359"/>
                    <a:pt x="18717" y="8025"/>
                    <a:pt x="18717" y="5180"/>
                  </a:cubicBezTo>
                  <a:cubicBezTo>
                    <a:pt x="18717" y="2334"/>
                    <a:pt x="16395" y="1"/>
                    <a:pt x="13537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7919378" y="1334910"/>
              <a:ext cx="120939" cy="112466"/>
            </a:xfrm>
            <a:custGeom>
              <a:avLst/>
              <a:gdLst/>
              <a:ahLst/>
              <a:cxnLst/>
              <a:rect l="l" t="t" r="r" b="b"/>
              <a:pathLst>
                <a:path w="11562" h="10752" extrusionOk="0">
                  <a:moveTo>
                    <a:pt x="5775" y="1"/>
                  </a:moveTo>
                  <a:cubicBezTo>
                    <a:pt x="2584" y="1"/>
                    <a:pt x="1" y="2406"/>
                    <a:pt x="1" y="5382"/>
                  </a:cubicBezTo>
                  <a:cubicBezTo>
                    <a:pt x="1" y="8347"/>
                    <a:pt x="2584" y="10752"/>
                    <a:pt x="5775" y="10752"/>
                  </a:cubicBezTo>
                  <a:cubicBezTo>
                    <a:pt x="8966" y="10752"/>
                    <a:pt x="11562" y="8347"/>
                    <a:pt x="11562" y="5382"/>
                  </a:cubicBezTo>
                  <a:cubicBezTo>
                    <a:pt x="11562" y="2406"/>
                    <a:pt x="8966" y="1"/>
                    <a:pt x="5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7975674" y="1384971"/>
              <a:ext cx="189556" cy="27039"/>
            </a:xfrm>
            <a:custGeom>
              <a:avLst/>
              <a:gdLst/>
              <a:ahLst/>
              <a:cxnLst/>
              <a:rect l="l" t="t" r="r" b="b"/>
              <a:pathLst>
                <a:path w="18122" h="2585" extrusionOk="0">
                  <a:moveTo>
                    <a:pt x="1298" y="1"/>
                  </a:moveTo>
                  <a:cubicBezTo>
                    <a:pt x="584" y="1"/>
                    <a:pt x="0" y="572"/>
                    <a:pt x="0" y="1287"/>
                  </a:cubicBezTo>
                  <a:cubicBezTo>
                    <a:pt x="0" y="2001"/>
                    <a:pt x="584" y="2584"/>
                    <a:pt x="1298" y="2584"/>
                  </a:cubicBezTo>
                  <a:lnTo>
                    <a:pt x="16836" y="2584"/>
                  </a:lnTo>
                  <a:cubicBezTo>
                    <a:pt x="17538" y="2584"/>
                    <a:pt x="18122" y="2001"/>
                    <a:pt x="18122" y="1287"/>
                  </a:cubicBezTo>
                  <a:cubicBezTo>
                    <a:pt x="18122" y="572"/>
                    <a:pt x="17538" y="1"/>
                    <a:pt x="16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005317" y="1395316"/>
              <a:ext cx="440188" cy="254544"/>
            </a:xfrm>
            <a:custGeom>
              <a:avLst/>
              <a:gdLst/>
              <a:ahLst/>
              <a:cxnLst/>
              <a:rect l="l" t="t" r="r" b="b"/>
              <a:pathLst>
                <a:path w="42083" h="24335" extrusionOk="0">
                  <a:moveTo>
                    <a:pt x="1337" y="1"/>
                  </a:moveTo>
                  <a:cubicBezTo>
                    <a:pt x="607" y="1"/>
                    <a:pt x="0" y="564"/>
                    <a:pt x="0" y="1322"/>
                  </a:cubicBezTo>
                  <a:lnTo>
                    <a:pt x="40326" y="24193"/>
                  </a:lnTo>
                  <a:cubicBezTo>
                    <a:pt x="40497" y="24292"/>
                    <a:pt x="40668" y="24335"/>
                    <a:pt x="40828" y="24335"/>
                  </a:cubicBezTo>
                  <a:cubicBezTo>
                    <a:pt x="41561" y="24335"/>
                    <a:pt x="42083" y="23431"/>
                    <a:pt x="41458" y="22777"/>
                  </a:cubicBezTo>
                  <a:lnTo>
                    <a:pt x="26420" y="6941"/>
                  </a:lnTo>
                  <a:cubicBezTo>
                    <a:pt x="25837" y="6334"/>
                    <a:pt x="25098" y="5894"/>
                    <a:pt x="24277" y="5691"/>
                  </a:cubicBezTo>
                  <a:lnTo>
                    <a:pt x="1703" y="48"/>
                  </a:lnTo>
                  <a:cubicBezTo>
                    <a:pt x="1579" y="16"/>
                    <a:pt x="1456" y="1"/>
                    <a:pt x="1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072439" y="1408140"/>
              <a:ext cx="373066" cy="241720"/>
            </a:xfrm>
            <a:custGeom>
              <a:avLst/>
              <a:gdLst/>
              <a:ahLst/>
              <a:cxnLst/>
              <a:rect l="l" t="t" r="r" b="b"/>
              <a:pathLst>
                <a:path w="35666" h="23109" extrusionOk="0">
                  <a:moveTo>
                    <a:pt x="0" y="0"/>
                  </a:moveTo>
                  <a:lnTo>
                    <a:pt x="0" y="0"/>
                  </a:lnTo>
                  <a:cubicBezTo>
                    <a:pt x="977" y="3310"/>
                    <a:pt x="4287" y="4644"/>
                    <a:pt x="7859" y="5382"/>
                  </a:cubicBezTo>
                  <a:cubicBezTo>
                    <a:pt x="12169" y="6287"/>
                    <a:pt x="16455" y="6704"/>
                    <a:pt x="20086" y="9442"/>
                  </a:cubicBezTo>
                  <a:cubicBezTo>
                    <a:pt x="23015" y="11657"/>
                    <a:pt x="24277" y="14538"/>
                    <a:pt x="24527" y="17645"/>
                  </a:cubicBezTo>
                  <a:lnTo>
                    <a:pt x="33909" y="22967"/>
                  </a:lnTo>
                  <a:cubicBezTo>
                    <a:pt x="34080" y="23066"/>
                    <a:pt x="34251" y="23109"/>
                    <a:pt x="34411" y="23109"/>
                  </a:cubicBezTo>
                  <a:cubicBezTo>
                    <a:pt x="35144" y="23109"/>
                    <a:pt x="35666" y="22205"/>
                    <a:pt x="35041" y="21551"/>
                  </a:cubicBezTo>
                  <a:lnTo>
                    <a:pt x="20003" y="5715"/>
                  </a:lnTo>
                  <a:cubicBezTo>
                    <a:pt x="19420" y="5108"/>
                    <a:pt x="18681" y="4668"/>
                    <a:pt x="17860" y="44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454648" y="1370745"/>
              <a:ext cx="78973" cy="416569"/>
            </a:xfrm>
            <a:custGeom>
              <a:avLst/>
              <a:gdLst/>
              <a:ahLst/>
              <a:cxnLst/>
              <a:rect l="l" t="t" r="r" b="b"/>
              <a:pathLst>
                <a:path w="7550" h="39825" extrusionOk="0">
                  <a:moveTo>
                    <a:pt x="1072" y="0"/>
                  </a:moveTo>
                  <a:cubicBezTo>
                    <a:pt x="665" y="0"/>
                    <a:pt x="257" y="289"/>
                    <a:pt x="251" y="801"/>
                  </a:cubicBezTo>
                  <a:lnTo>
                    <a:pt x="1" y="39675"/>
                  </a:lnTo>
                  <a:cubicBezTo>
                    <a:pt x="185" y="39777"/>
                    <a:pt x="382" y="39824"/>
                    <a:pt x="575" y="39824"/>
                  </a:cubicBezTo>
                  <a:cubicBezTo>
                    <a:pt x="1081" y="39824"/>
                    <a:pt x="1563" y="39498"/>
                    <a:pt x="1727" y="38973"/>
                  </a:cubicBezTo>
                  <a:lnTo>
                    <a:pt x="7335" y="20208"/>
                  </a:lnTo>
                  <a:cubicBezTo>
                    <a:pt x="7549" y="19530"/>
                    <a:pt x="7537" y="18803"/>
                    <a:pt x="7323" y="18125"/>
                  </a:cubicBezTo>
                  <a:lnTo>
                    <a:pt x="1834" y="575"/>
                  </a:lnTo>
                  <a:cubicBezTo>
                    <a:pt x="1713" y="181"/>
                    <a:pt x="1393" y="0"/>
                    <a:pt x="1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138609" y="1807911"/>
              <a:ext cx="327408" cy="169985"/>
            </a:xfrm>
            <a:custGeom>
              <a:avLst/>
              <a:gdLst/>
              <a:ahLst/>
              <a:cxnLst/>
              <a:rect l="l" t="t" r="r" b="b"/>
              <a:pathLst>
                <a:path w="31301" h="16251" extrusionOk="0">
                  <a:moveTo>
                    <a:pt x="30373" y="0"/>
                  </a:moveTo>
                  <a:cubicBezTo>
                    <a:pt x="30266" y="0"/>
                    <a:pt x="30152" y="26"/>
                    <a:pt x="30036" y="84"/>
                  </a:cubicBezTo>
                  <a:lnTo>
                    <a:pt x="32" y="15240"/>
                  </a:lnTo>
                  <a:cubicBezTo>
                    <a:pt x="1" y="15811"/>
                    <a:pt x="457" y="16250"/>
                    <a:pt x="1009" y="16250"/>
                  </a:cubicBezTo>
                  <a:cubicBezTo>
                    <a:pt x="1079" y="16250"/>
                    <a:pt x="1151" y="16243"/>
                    <a:pt x="1223" y="16229"/>
                  </a:cubicBezTo>
                  <a:lnTo>
                    <a:pt x="17773" y="12919"/>
                  </a:lnTo>
                  <a:cubicBezTo>
                    <a:pt x="18368" y="12800"/>
                    <a:pt x="18928" y="12514"/>
                    <a:pt x="19368" y="12097"/>
                  </a:cubicBezTo>
                  <a:lnTo>
                    <a:pt x="30822" y="1143"/>
                  </a:lnTo>
                  <a:cubicBezTo>
                    <a:pt x="31301" y="685"/>
                    <a:pt x="30927" y="0"/>
                    <a:pt x="30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454648" y="1432920"/>
              <a:ext cx="78973" cy="354395"/>
            </a:xfrm>
            <a:custGeom>
              <a:avLst/>
              <a:gdLst/>
              <a:ahLst/>
              <a:cxnLst/>
              <a:rect l="l" t="t" r="r" b="b"/>
              <a:pathLst>
                <a:path w="7550" h="33881" extrusionOk="0">
                  <a:moveTo>
                    <a:pt x="3513" y="1"/>
                  </a:moveTo>
                  <a:cubicBezTo>
                    <a:pt x="2477" y="2239"/>
                    <a:pt x="3084" y="5120"/>
                    <a:pt x="3620" y="7430"/>
                  </a:cubicBezTo>
                  <a:cubicBezTo>
                    <a:pt x="4216" y="9954"/>
                    <a:pt x="5156" y="12478"/>
                    <a:pt x="5323" y="15074"/>
                  </a:cubicBezTo>
                  <a:cubicBezTo>
                    <a:pt x="5609" y="19551"/>
                    <a:pt x="3275" y="23146"/>
                    <a:pt x="48" y="25802"/>
                  </a:cubicBezTo>
                  <a:lnTo>
                    <a:pt x="1" y="33731"/>
                  </a:lnTo>
                  <a:cubicBezTo>
                    <a:pt x="185" y="33833"/>
                    <a:pt x="382" y="33880"/>
                    <a:pt x="575" y="33880"/>
                  </a:cubicBezTo>
                  <a:cubicBezTo>
                    <a:pt x="1081" y="33880"/>
                    <a:pt x="1563" y="33554"/>
                    <a:pt x="1727" y="33029"/>
                  </a:cubicBezTo>
                  <a:lnTo>
                    <a:pt x="7347" y="14264"/>
                  </a:lnTo>
                  <a:cubicBezTo>
                    <a:pt x="7549" y="13586"/>
                    <a:pt x="7537" y="12859"/>
                    <a:pt x="7323" y="12181"/>
                  </a:cubicBezTo>
                  <a:lnTo>
                    <a:pt x="3513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138609" y="1841780"/>
              <a:ext cx="299491" cy="136116"/>
            </a:xfrm>
            <a:custGeom>
              <a:avLst/>
              <a:gdLst/>
              <a:ahLst/>
              <a:cxnLst/>
              <a:rect l="l" t="t" r="r" b="b"/>
              <a:pathLst>
                <a:path w="28632" h="13013" extrusionOk="0">
                  <a:moveTo>
                    <a:pt x="28631" y="1"/>
                  </a:moveTo>
                  <a:lnTo>
                    <a:pt x="28631" y="1"/>
                  </a:lnTo>
                  <a:cubicBezTo>
                    <a:pt x="26274" y="1739"/>
                    <a:pt x="21952" y="2715"/>
                    <a:pt x="20452" y="3620"/>
                  </a:cubicBezTo>
                  <a:cubicBezTo>
                    <a:pt x="19475" y="4204"/>
                    <a:pt x="18928" y="5144"/>
                    <a:pt x="18082" y="5871"/>
                  </a:cubicBezTo>
                  <a:cubicBezTo>
                    <a:pt x="17392" y="6466"/>
                    <a:pt x="16523" y="6847"/>
                    <a:pt x="15689" y="7192"/>
                  </a:cubicBezTo>
                  <a:cubicBezTo>
                    <a:pt x="13641" y="8061"/>
                    <a:pt x="11558" y="8966"/>
                    <a:pt x="9307" y="9038"/>
                  </a:cubicBezTo>
                  <a:cubicBezTo>
                    <a:pt x="9183" y="9042"/>
                    <a:pt x="9060" y="9044"/>
                    <a:pt x="8937" y="9044"/>
                  </a:cubicBezTo>
                  <a:cubicBezTo>
                    <a:pt x="8093" y="9044"/>
                    <a:pt x="7274" y="8939"/>
                    <a:pt x="6474" y="8752"/>
                  </a:cubicBezTo>
                  <a:lnTo>
                    <a:pt x="32" y="12002"/>
                  </a:lnTo>
                  <a:cubicBezTo>
                    <a:pt x="1" y="12573"/>
                    <a:pt x="457" y="13012"/>
                    <a:pt x="1009" y="13012"/>
                  </a:cubicBezTo>
                  <a:cubicBezTo>
                    <a:pt x="1079" y="13012"/>
                    <a:pt x="1151" y="13005"/>
                    <a:pt x="1223" y="12991"/>
                  </a:cubicBezTo>
                  <a:lnTo>
                    <a:pt x="17773" y="9681"/>
                  </a:lnTo>
                  <a:cubicBezTo>
                    <a:pt x="18368" y="9562"/>
                    <a:pt x="18928" y="9276"/>
                    <a:pt x="19368" y="8859"/>
                  </a:cubicBezTo>
                  <a:lnTo>
                    <a:pt x="28631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501477" y="1788727"/>
              <a:ext cx="18064" cy="982131"/>
            </a:xfrm>
            <a:custGeom>
              <a:avLst/>
              <a:gdLst/>
              <a:ahLst/>
              <a:cxnLst/>
              <a:rect l="l" t="t" r="r" b="b"/>
              <a:pathLst>
                <a:path w="1727" h="93894" extrusionOk="0">
                  <a:moveTo>
                    <a:pt x="870" y="1"/>
                  </a:moveTo>
                  <a:cubicBezTo>
                    <a:pt x="393" y="1"/>
                    <a:pt x="1" y="394"/>
                    <a:pt x="1" y="870"/>
                  </a:cubicBezTo>
                  <a:lnTo>
                    <a:pt x="1" y="93024"/>
                  </a:lnTo>
                  <a:cubicBezTo>
                    <a:pt x="1" y="93500"/>
                    <a:pt x="393" y="93893"/>
                    <a:pt x="870" y="93893"/>
                  </a:cubicBezTo>
                  <a:cubicBezTo>
                    <a:pt x="1346" y="93893"/>
                    <a:pt x="1727" y="93500"/>
                    <a:pt x="1727" y="93024"/>
                  </a:cubicBezTo>
                  <a:lnTo>
                    <a:pt x="1727" y="870"/>
                  </a:ln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456143" y="1767556"/>
              <a:ext cx="141984" cy="78596"/>
            </a:xfrm>
            <a:custGeom>
              <a:avLst/>
              <a:gdLst/>
              <a:ahLst/>
              <a:cxnLst/>
              <a:rect l="l" t="t" r="r" b="b"/>
              <a:pathLst>
                <a:path w="13574" h="7514" extrusionOk="0">
                  <a:moveTo>
                    <a:pt x="3751" y="1"/>
                  </a:moveTo>
                  <a:cubicBezTo>
                    <a:pt x="1691" y="1"/>
                    <a:pt x="1" y="1691"/>
                    <a:pt x="1" y="3763"/>
                  </a:cubicBezTo>
                  <a:cubicBezTo>
                    <a:pt x="1" y="5823"/>
                    <a:pt x="1691" y="7514"/>
                    <a:pt x="3751" y="7514"/>
                  </a:cubicBezTo>
                  <a:lnTo>
                    <a:pt x="9823" y="7514"/>
                  </a:lnTo>
                  <a:cubicBezTo>
                    <a:pt x="11883" y="7514"/>
                    <a:pt x="13574" y="5823"/>
                    <a:pt x="13574" y="3763"/>
                  </a:cubicBezTo>
                  <a:cubicBezTo>
                    <a:pt x="13574" y="1691"/>
                    <a:pt x="11883" y="1"/>
                    <a:pt x="9823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419899" y="1767556"/>
              <a:ext cx="87561" cy="81714"/>
            </a:xfrm>
            <a:custGeom>
              <a:avLst/>
              <a:gdLst/>
              <a:ahLst/>
              <a:cxnLst/>
              <a:rect l="l" t="t" r="r" b="b"/>
              <a:pathLst>
                <a:path w="8371" h="7812" extrusionOk="0">
                  <a:moveTo>
                    <a:pt x="4192" y="1"/>
                  </a:moveTo>
                  <a:cubicBezTo>
                    <a:pt x="1870" y="1"/>
                    <a:pt x="1" y="1751"/>
                    <a:pt x="1" y="3906"/>
                  </a:cubicBezTo>
                  <a:cubicBezTo>
                    <a:pt x="1" y="6061"/>
                    <a:pt x="1870" y="7811"/>
                    <a:pt x="4192" y="7811"/>
                  </a:cubicBezTo>
                  <a:cubicBezTo>
                    <a:pt x="6502" y="7811"/>
                    <a:pt x="8371" y="6061"/>
                    <a:pt x="8371" y="3906"/>
                  </a:cubicBezTo>
                  <a:cubicBezTo>
                    <a:pt x="8371" y="1751"/>
                    <a:pt x="6502" y="1"/>
                    <a:pt x="4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460631" y="1803925"/>
              <a:ext cx="137497" cy="19560"/>
            </a:xfrm>
            <a:custGeom>
              <a:avLst/>
              <a:gdLst/>
              <a:ahLst/>
              <a:cxnLst/>
              <a:rect l="l" t="t" r="r" b="b"/>
              <a:pathLst>
                <a:path w="13145" h="1870" extrusionOk="0">
                  <a:moveTo>
                    <a:pt x="941" y="0"/>
                  </a:moveTo>
                  <a:cubicBezTo>
                    <a:pt x="429" y="0"/>
                    <a:pt x="0" y="417"/>
                    <a:pt x="0" y="929"/>
                  </a:cubicBezTo>
                  <a:cubicBezTo>
                    <a:pt x="0" y="1453"/>
                    <a:pt x="429" y="1870"/>
                    <a:pt x="941" y="1870"/>
                  </a:cubicBezTo>
                  <a:lnTo>
                    <a:pt x="12204" y="1870"/>
                  </a:lnTo>
                  <a:cubicBezTo>
                    <a:pt x="12728" y="1870"/>
                    <a:pt x="13145" y="1453"/>
                    <a:pt x="13145" y="929"/>
                  </a:cubicBezTo>
                  <a:cubicBezTo>
                    <a:pt x="13145" y="417"/>
                    <a:pt x="12728" y="0"/>
                    <a:pt x="1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482178" y="1811404"/>
              <a:ext cx="319176" cy="184629"/>
            </a:xfrm>
            <a:custGeom>
              <a:avLst/>
              <a:gdLst/>
              <a:ahLst/>
              <a:cxnLst/>
              <a:rect l="l" t="t" r="r" b="b"/>
              <a:pathLst>
                <a:path w="30514" h="17651" extrusionOk="0">
                  <a:moveTo>
                    <a:pt x="970" y="1"/>
                  </a:moveTo>
                  <a:cubicBezTo>
                    <a:pt x="439" y="1"/>
                    <a:pt x="0" y="412"/>
                    <a:pt x="0" y="964"/>
                  </a:cubicBezTo>
                  <a:lnTo>
                    <a:pt x="29242" y="17550"/>
                  </a:lnTo>
                  <a:cubicBezTo>
                    <a:pt x="29365" y="17619"/>
                    <a:pt x="29487" y="17650"/>
                    <a:pt x="29603" y="17650"/>
                  </a:cubicBezTo>
                  <a:cubicBezTo>
                    <a:pt x="30135" y="17650"/>
                    <a:pt x="30514" y="16995"/>
                    <a:pt x="30063" y="16526"/>
                  </a:cubicBezTo>
                  <a:lnTo>
                    <a:pt x="19157" y="5036"/>
                  </a:lnTo>
                  <a:cubicBezTo>
                    <a:pt x="18740" y="4596"/>
                    <a:pt x="18193" y="4274"/>
                    <a:pt x="17609" y="4131"/>
                  </a:cubicBezTo>
                  <a:lnTo>
                    <a:pt x="1238" y="35"/>
                  </a:lnTo>
                  <a:cubicBezTo>
                    <a:pt x="1147" y="12"/>
                    <a:pt x="1057" y="1"/>
                    <a:pt x="9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530870" y="1820735"/>
              <a:ext cx="270485" cy="175299"/>
            </a:xfrm>
            <a:custGeom>
              <a:avLst/>
              <a:gdLst/>
              <a:ahLst/>
              <a:cxnLst/>
              <a:rect l="l" t="t" r="r" b="b"/>
              <a:pathLst>
                <a:path w="25859" h="16759" extrusionOk="0">
                  <a:moveTo>
                    <a:pt x="0" y="1"/>
                  </a:moveTo>
                  <a:lnTo>
                    <a:pt x="0" y="1"/>
                  </a:lnTo>
                  <a:cubicBezTo>
                    <a:pt x="703" y="2406"/>
                    <a:pt x="3108" y="3370"/>
                    <a:pt x="5692" y="3906"/>
                  </a:cubicBezTo>
                  <a:cubicBezTo>
                    <a:pt x="8823" y="4549"/>
                    <a:pt x="11930" y="4858"/>
                    <a:pt x="14562" y="6847"/>
                  </a:cubicBezTo>
                  <a:cubicBezTo>
                    <a:pt x="16693" y="8454"/>
                    <a:pt x="17598" y="10550"/>
                    <a:pt x="17776" y="12788"/>
                  </a:cubicBezTo>
                  <a:lnTo>
                    <a:pt x="24587" y="16658"/>
                  </a:lnTo>
                  <a:cubicBezTo>
                    <a:pt x="24710" y="16727"/>
                    <a:pt x="24832" y="16758"/>
                    <a:pt x="24948" y="16758"/>
                  </a:cubicBezTo>
                  <a:cubicBezTo>
                    <a:pt x="25480" y="16758"/>
                    <a:pt x="25859" y="16103"/>
                    <a:pt x="25408" y="15634"/>
                  </a:cubicBezTo>
                  <a:lnTo>
                    <a:pt x="14502" y="4144"/>
                  </a:lnTo>
                  <a:cubicBezTo>
                    <a:pt x="14085" y="3704"/>
                    <a:pt x="13538" y="3382"/>
                    <a:pt x="12954" y="323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5798100" y="2458878"/>
              <a:ext cx="14958" cy="235758"/>
            </a:xfrm>
            <a:custGeom>
              <a:avLst/>
              <a:gdLst/>
              <a:ahLst/>
              <a:cxnLst/>
              <a:rect l="l" t="t" r="r" b="b"/>
              <a:pathLst>
                <a:path w="1430" h="22539" extrusionOk="0">
                  <a:moveTo>
                    <a:pt x="1" y="0"/>
                  </a:moveTo>
                  <a:lnTo>
                    <a:pt x="1" y="22539"/>
                  </a:lnTo>
                  <a:lnTo>
                    <a:pt x="1429" y="22539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6171721" y="2469213"/>
              <a:ext cx="16569" cy="225423"/>
            </a:xfrm>
            <a:custGeom>
              <a:avLst/>
              <a:gdLst/>
              <a:ahLst/>
              <a:cxnLst/>
              <a:rect l="l" t="t" r="r" b="b"/>
              <a:pathLst>
                <a:path w="1584" h="21551" extrusionOk="0">
                  <a:moveTo>
                    <a:pt x="0" y="0"/>
                  </a:moveTo>
                  <a:lnTo>
                    <a:pt x="0" y="21551"/>
                  </a:lnTo>
                  <a:lnTo>
                    <a:pt x="1584" y="21551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5516266" y="2318265"/>
              <a:ext cx="422574" cy="195916"/>
            </a:xfrm>
            <a:custGeom>
              <a:avLst/>
              <a:gdLst/>
              <a:ahLst/>
              <a:cxnLst/>
              <a:rect l="l" t="t" r="r" b="b"/>
              <a:pathLst>
                <a:path w="40399" h="18730" extrusionOk="0">
                  <a:moveTo>
                    <a:pt x="17064" y="1"/>
                  </a:moveTo>
                  <a:cubicBezTo>
                    <a:pt x="16165" y="1"/>
                    <a:pt x="15326" y="344"/>
                    <a:pt x="14764" y="930"/>
                  </a:cubicBezTo>
                  <a:lnTo>
                    <a:pt x="1525" y="14777"/>
                  </a:lnTo>
                  <a:cubicBezTo>
                    <a:pt x="1" y="16372"/>
                    <a:pt x="1394" y="18706"/>
                    <a:pt x="3870" y="18706"/>
                  </a:cubicBezTo>
                  <a:lnTo>
                    <a:pt x="23289" y="18730"/>
                  </a:lnTo>
                  <a:cubicBezTo>
                    <a:pt x="23305" y="18730"/>
                    <a:pt x="23320" y="18730"/>
                    <a:pt x="23335" y="18730"/>
                  </a:cubicBezTo>
                  <a:cubicBezTo>
                    <a:pt x="24235" y="18730"/>
                    <a:pt x="25073" y="18386"/>
                    <a:pt x="25635" y="17801"/>
                  </a:cubicBezTo>
                  <a:lnTo>
                    <a:pt x="38863" y="3954"/>
                  </a:lnTo>
                  <a:cubicBezTo>
                    <a:pt x="40399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5504687" y="2305566"/>
              <a:ext cx="422448" cy="195916"/>
            </a:xfrm>
            <a:custGeom>
              <a:avLst/>
              <a:gdLst/>
              <a:ahLst/>
              <a:cxnLst/>
              <a:rect l="l" t="t" r="r" b="b"/>
              <a:pathLst>
                <a:path w="40387" h="18730" extrusionOk="0">
                  <a:moveTo>
                    <a:pt x="17064" y="0"/>
                  </a:moveTo>
                  <a:cubicBezTo>
                    <a:pt x="16164" y="0"/>
                    <a:pt x="15314" y="344"/>
                    <a:pt x="14764" y="929"/>
                  </a:cubicBezTo>
                  <a:lnTo>
                    <a:pt x="1524" y="14776"/>
                  </a:lnTo>
                  <a:cubicBezTo>
                    <a:pt x="0" y="16372"/>
                    <a:pt x="1382" y="18705"/>
                    <a:pt x="3858" y="18705"/>
                  </a:cubicBezTo>
                  <a:lnTo>
                    <a:pt x="23277" y="18729"/>
                  </a:lnTo>
                  <a:cubicBezTo>
                    <a:pt x="23292" y="18729"/>
                    <a:pt x="23308" y="18729"/>
                    <a:pt x="23323" y="18729"/>
                  </a:cubicBezTo>
                  <a:cubicBezTo>
                    <a:pt x="24223" y="18729"/>
                    <a:pt x="25072" y="18386"/>
                    <a:pt x="25623" y="17800"/>
                  </a:cubicBezTo>
                  <a:lnTo>
                    <a:pt x="38862" y="3954"/>
                  </a:lnTo>
                  <a:cubicBezTo>
                    <a:pt x="40386" y="2358"/>
                    <a:pt x="39005" y="24"/>
                    <a:pt x="36529" y="24"/>
                  </a:cubicBezTo>
                  <a:lnTo>
                    <a:pt x="17110" y="1"/>
                  </a:lnTo>
                  <a:cubicBezTo>
                    <a:pt x="17094" y="0"/>
                    <a:pt x="17079" y="0"/>
                    <a:pt x="170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5504687" y="2305566"/>
              <a:ext cx="422448" cy="195916"/>
            </a:xfrm>
            <a:custGeom>
              <a:avLst/>
              <a:gdLst/>
              <a:ahLst/>
              <a:cxnLst/>
              <a:rect l="l" t="t" r="r" b="b"/>
              <a:pathLst>
                <a:path w="40387" h="18730" extrusionOk="0">
                  <a:moveTo>
                    <a:pt x="17064" y="0"/>
                  </a:moveTo>
                  <a:cubicBezTo>
                    <a:pt x="16164" y="0"/>
                    <a:pt x="15314" y="344"/>
                    <a:pt x="14764" y="929"/>
                  </a:cubicBezTo>
                  <a:lnTo>
                    <a:pt x="1524" y="14776"/>
                  </a:lnTo>
                  <a:cubicBezTo>
                    <a:pt x="0" y="16372"/>
                    <a:pt x="1382" y="18705"/>
                    <a:pt x="3858" y="18705"/>
                  </a:cubicBezTo>
                  <a:lnTo>
                    <a:pt x="23277" y="18729"/>
                  </a:lnTo>
                  <a:cubicBezTo>
                    <a:pt x="23292" y="18729"/>
                    <a:pt x="23308" y="18729"/>
                    <a:pt x="23323" y="18729"/>
                  </a:cubicBezTo>
                  <a:cubicBezTo>
                    <a:pt x="24223" y="18729"/>
                    <a:pt x="25072" y="18386"/>
                    <a:pt x="25623" y="17800"/>
                  </a:cubicBezTo>
                  <a:lnTo>
                    <a:pt x="38862" y="3954"/>
                  </a:lnTo>
                  <a:cubicBezTo>
                    <a:pt x="40386" y="2358"/>
                    <a:pt x="39005" y="24"/>
                    <a:pt x="36529" y="24"/>
                  </a:cubicBezTo>
                  <a:lnTo>
                    <a:pt x="17110" y="1"/>
                  </a:lnTo>
                  <a:cubicBezTo>
                    <a:pt x="17094" y="0"/>
                    <a:pt x="17079" y="0"/>
                    <a:pt x="170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5553629" y="2302575"/>
              <a:ext cx="199901" cy="200644"/>
            </a:xfrm>
            <a:custGeom>
              <a:avLst/>
              <a:gdLst/>
              <a:ahLst/>
              <a:cxnLst/>
              <a:rect l="l" t="t" r="r" b="b"/>
              <a:pathLst>
                <a:path w="19111" h="19182" extrusionOk="0">
                  <a:moveTo>
                    <a:pt x="18527" y="1"/>
                  </a:moveTo>
                  <a:lnTo>
                    <a:pt x="1" y="18801"/>
                  </a:lnTo>
                  <a:lnTo>
                    <a:pt x="584" y="19182"/>
                  </a:lnTo>
                  <a:lnTo>
                    <a:pt x="19110" y="382"/>
                  </a:lnTo>
                  <a:lnTo>
                    <a:pt x="18527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5666210" y="2303579"/>
              <a:ext cx="199776" cy="200759"/>
            </a:xfrm>
            <a:custGeom>
              <a:avLst/>
              <a:gdLst/>
              <a:ahLst/>
              <a:cxnLst/>
              <a:rect l="l" t="t" r="r" b="b"/>
              <a:pathLst>
                <a:path w="19099" h="19193" extrusionOk="0">
                  <a:moveTo>
                    <a:pt x="18527" y="0"/>
                  </a:moveTo>
                  <a:lnTo>
                    <a:pt x="1" y="18812"/>
                  </a:lnTo>
                  <a:lnTo>
                    <a:pt x="584" y="19193"/>
                  </a:lnTo>
                  <a:lnTo>
                    <a:pt x="19098" y="393"/>
                  </a:lnTo>
                  <a:lnTo>
                    <a:pt x="18527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5610793" y="2359613"/>
              <a:ext cx="285830" cy="6370"/>
            </a:xfrm>
            <a:custGeom>
              <a:avLst/>
              <a:gdLst/>
              <a:ahLst/>
              <a:cxnLst/>
              <a:rect l="l" t="t" r="r" b="b"/>
              <a:pathLst>
                <a:path w="27326" h="609" extrusionOk="0">
                  <a:moveTo>
                    <a:pt x="1" y="1"/>
                  </a:moveTo>
                  <a:lnTo>
                    <a:pt x="1" y="608"/>
                  </a:lnTo>
                  <a:lnTo>
                    <a:pt x="27325" y="608"/>
                  </a:lnTo>
                  <a:lnTo>
                    <a:pt x="27325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5542050" y="2430605"/>
              <a:ext cx="280966" cy="14832"/>
            </a:xfrm>
            <a:custGeom>
              <a:avLst/>
              <a:gdLst/>
              <a:ahLst/>
              <a:cxnLst/>
              <a:rect l="l" t="t" r="r" b="b"/>
              <a:pathLst>
                <a:path w="26861" h="1418" extrusionOk="0">
                  <a:moveTo>
                    <a:pt x="24" y="0"/>
                  </a:moveTo>
                  <a:lnTo>
                    <a:pt x="0" y="608"/>
                  </a:lnTo>
                  <a:lnTo>
                    <a:pt x="26837" y="1417"/>
                  </a:lnTo>
                  <a:lnTo>
                    <a:pt x="26861" y="8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5558859" y="2414664"/>
              <a:ext cx="280977" cy="15951"/>
            </a:xfrm>
            <a:custGeom>
              <a:avLst/>
              <a:gdLst/>
              <a:ahLst/>
              <a:cxnLst/>
              <a:rect l="l" t="t" r="r" b="b"/>
              <a:pathLst>
                <a:path w="26862" h="1525" extrusionOk="0">
                  <a:moveTo>
                    <a:pt x="36" y="0"/>
                  </a:moveTo>
                  <a:lnTo>
                    <a:pt x="1" y="608"/>
                  </a:lnTo>
                  <a:lnTo>
                    <a:pt x="26837" y="1524"/>
                  </a:lnTo>
                  <a:lnTo>
                    <a:pt x="26861" y="91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5622372" y="2343672"/>
              <a:ext cx="288822" cy="6496"/>
            </a:xfrm>
            <a:custGeom>
              <a:avLst/>
              <a:gdLst/>
              <a:ahLst/>
              <a:cxnLst/>
              <a:rect l="l" t="t" r="r" b="b"/>
              <a:pathLst>
                <a:path w="27612" h="621" extrusionOk="0">
                  <a:moveTo>
                    <a:pt x="1" y="1"/>
                  </a:moveTo>
                  <a:lnTo>
                    <a:pt x="1" y="620"/>
                  </a:lnTo>
                  <a:lnTo>
                    <a:pt x="27611" y="620"/>
                  </a:lnTo>
                  <a:lnTo>
                    <a:pt x="27611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5885034" y="2328233"/>
              <a:ext cx="422563" cy="196031"/>
            </a:xfrm>
            <a:custGeom>
              <a:avLst/>
              <a:gdLst/>
              <a:ahLst/>
              <a:cxnLst/>
              <a:rect l="l" t="t" r="r" b="b"/>
              <a:pathLst>
                <a:path w="40398" h="18741" extrusionOk="0">
                  <a:moveTo>
                    <a:pt x="17109" y="1"/>
                  </a:moveTo>
                  <a:cubicBezTo>
                    <a:pt x="16193" y="1"/>
                    <a:pt x="15335" y="334"/>
                    <a:pt x="14764" y="929"/>
                  </a:cubicBezTo>
                  <a:lnTo>
                    <a:pt x="1536" y="14776"/>
                  </a:lnTo>
                  <a:cubicBezTo>
                    <a:pt x="0" y="16372"/>
                    <a:pt x="1393" y="18705"/>
                    <a:pt x="3870" y="18717"/>
                  </a:cubicBezTo>
                  <a:lnTo>
                    <a:pt x="23289" y="18741"/>
                  </a:lnTo>
                  <a:cubicBezTo>
                    <a:pt x="24206" y="18741"/>
                    <a:pt x="25063" y="18396"/>
                    <a:pt x="25634" y="17800"/>
                  </a:cubicBezTo>
                  <a:lnTo>
                    <a:pt x="38874" y="3953"/>
                  </a:lnTo>
                  <a:cubicBezTo>
                    <a:pt x="40398" y="2358"/>
                    <a:pt x="39005" y="24"/>
                    <a:pt x="36528" y="24"/>
                  </a:cubicBezTo>
                  <a:lnTo>
                    <a:pt x="17109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5873444" y="2315524"/>
              <a:ext cx="422448" cy="195916"/>
            </a:xfrm>
            <a:custGeom>
              <a:avLst/>
              <a:gdLst/>
              <a:ahLst/>
              <a:cxnLst/>
              <a:rect l="l" t="t" r="r" b="b"/>
              <a:pathLst>
                <a:path w="40387" h="18730" extrusionOk="0">
                  <a:moveTo>
                    <a:pt x="17064" y="1"/>
                  </a:moveTo>
                  <a:cubicBezTo>
                    <a:pt x="16164" y="1"/>
                    <a:pt x="15315" y="344"/>
                    <a:pt x="14765" y="930"/>
                  </a:cubicBezTo>
                  <a:lnTo>
                    <a:pt x="1525" y="14777"/>
                  </a:lnTo>
                  <a:cubicBezTo>
                    <a:pt x="1" y="16372"/>
                    <a:pt x="1382" y="18706"/>
                    <a:pt x="3858" y="18706"/>
                  </a:cubicBezTo>
                  <a:lnTo>
                    <a:pt x="23278" y="18730"/>
                  </a:lnTo>
                  <a:cubicBezTo>
                    <a:pt x="23293" y="18730"/>
                    <a:pt x="23308" y="18730"/>
                    <a:pt x="23323" y="18730"/>
                  </a:cubicBezTo>
                  <a:cubicBezTo>
                    <a:pt x="24223" y="18730"/>
                    <a:pt x="25073" y="18386"/>
                    <a:pt x="25623" y="17801"/>
                  </a:cubicBezTo>
                  <a:lnTo>
                    <a:pt x="38863" y="3954"/>
                  </a:lnTo>
                  <a:cubicBezTo>
                    <a:pt x="40387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5873444" y="2315524"/>
              <a:ext cx="422448" cy="195916"/>
            </a:xfrm>
            <a:custGeom>
              <a:avLst/>
              <a:gdLst/>
              <a:ahLst/>
              <a:cxnLst/>
              <a:rect l="l" t="t" r="r" b="b"/>
              <a:pathLst>
                <a:path w="40387" h="18730" extrusionOk="0">
                  <a:moveTo>
                    <a:pt x="17064" y="1"/>
                  </a:moveTo>
                  <a:cubicBezTo>
                    <a:pt x="16164" y="1"/>
                    <a:pt x="15315" y="344"/>
                    <a:pt x="14765" y="930"/>
                  </a:cubicBezTo>
                  <a:lnTo>
                    <a:pt x="1525" y="14777"/>
                  </a:lnTo>
                  <a:cubicBezTo>
                    <a:pt x="1" y="16372"/>
                    <a:pt x="1382" y="18706"/>
                    <a:pt x="3858" y="18706"/>
                  </a:cubicBezTo>
                  <a:lnTo>
                    <a:pt x="23278" y="18730"/>
                  </a:lnTo>
                  <a:cubicBezTo>
                    <a:pt x="23293" y="18730"/>
                    <a:pt x="23308" y="18730"/>
                    <a:pt x="23323" y="18730"/>
                  </a:cubicBezTo>
                  <a:cubicBezTo>
                    <a:pt x="24223" y="18730"/>
                    <a:pt x="25073" y="18386"/>
                    <a:pt x="25623" y="17801"/>
                  </a:cubicBezTo>
                  <a:lnTo>
                    <a:pt x="38863" y="3954"/>
                  </a:lnTo>
                  <a:cubicBezTo>
                    <a:pt x="40387" y="2359"/>
                    <a:pt x="39006" y="25"/>
                    <a:pt x="36529" y="25"/>
                  </a:cubicBezTo>
                  <a:lnTo>
                    <a:pt x="17110" y="1"/>
                  </a:lnTo>
                  <a:cubicBezTo>
                    <a:pt x="17095" y="1"/>
                    <a:pt x="17079" y="1"/>
                    <a:pt x="17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5922512" y="2312543"/>
              <a:ext cx="199776" cy="200644"/>
            </a:xfrm>
            <a:custGeom>
              <a:avLst/>
              <a:gdLst/>
              <a:ahLst/>
              <a:cxnLst/>
              <a:rect l="l" t="t" r="r" b="b"/>
              <a:pathLst>
                <a:path w="19099" h="19182" extrusionOk="0">
                  <a:moveTo>
                    <a:pt x="18515" y="0"/>
                  </a:moveTo>
                  <a:lnTo>
                    <a:pt x="1" y="18800"/>
                  </a:lnTo>
                  <a:lnTo>
                    <a:pt x="572" y="19181"/>
                  </a:lnTo>
                  <a:lnTo>
                    <a:pt x="19099" y="381"/>
                  </a:lnTo>
                  <a:lnTo>
                    <a:pt x="18515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6034978" y="2313662"/>
              <a:ext cx="199891" cy="200644"/>
            </a:xfrm>
            <a:custGeom>
              <a:avLst/>
              <a:gdLst/>
              <a:ahLst/>
              <a:cxnLst/>
              <a:rect l="l" t="t" r="r" b="b"/>
              <a:pathLst>
                <a:path w="19110" h="19182" extrusionOk="0">
                  <a:moveTo>
                    <a:pt x="18526" y="1"/>
                  </a:moveTo>
                  <a:lnTo>
                    <a:pt x="0" y="18800"/>
                  </a:lnTo>
                  <a:lnTo>
                    <a:pt x="584" y="19181"/>
                  </a:lnTo>
                  <a:lnTo>
                    <a:pt x="19110" y="382"/>
                  </a:lnTo>
                  <a:lnTo>
                    <a:pt x="18526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5979550" y="2369581"/>
              <a:ext cx="285830" cy="6360"/>
            </a:xfrm>
            <a:custGeom>
              <a:avLst/>
              <a:gdLst/>
              <a:ahLst/>
              <a:cxnLst/>
              <a:rect l="l" t="t" r="r" b="b"/>
              <a:pathLst>
                <a:path w="27326" h="608" extrusionOk="0">
                  <a:moveTo>
                    <a:pt x="1" y="0"/>
                  </a:moveTo>
                  <a:lnTo>
                    <a:pt x="1" y="608"/>
                  </a:lnTo>
                  <a:lnTo>
                    <a:pt x="27326" y="608"/>
                  </a:lnTo>
                  <a:lnTo>
                    <a:pt x="27326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5910807" y="2440563"/>
              <a:ext cx="280977" cy="14832"/>
            </a:xfrm>
            <a:custGeom>
              <a:avLst/>
              <a:gdLst/>
              <a:ahLst/>
              <a:cxnLst/>
              <a:rect l="l" t="t" r="r" b="b"/>
              <a:pathLst>
                <a:path w="26862" h="1418" extrusionOk="0">
                  <a:moveTo>
                    <a:pt x="25" y="1"/>
                  </a:moveTo>
                  <a:lnTo>
                    <a:pt x="1" y="608"/>
                  </a:lnTo>
                  <a:lnTo>
                    <a:pt x="26837" y="1418"/>
                  </a:lnTo>
                  <a:lnTo>
                    <a:pt x="26861" y="81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5927627" y="2424622"/>
              <a:ext cx="281092" cy="15951"/>
            </a:xfrm>
            <a:custGeom>
              <a:avLst/>
              <a:gdLst/>
              <a:ahLst/>
              <a:cxnLst/>
              <a:rect l="l" t="t" r="r" b="b"/>
              <a:pathLst>
                <a:path w="26873" h="1525" extrusionOk="0">
                  <a:moveTo>
                    <a:pt x="36" y="1"/>
                  </a:moveTo>
                  <a:lnTo>
                    <a:pt x="0" y="608"/>
                  </a:lnTo>
                  <a:lnTo>
                    <a:pt x="26837" y="1525"/>
                  </a:lnTo>
                  <a:lnTo>
                    <a:pt x="26872" y="9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5991140" y="2353766"/>
              <a:ext cx="288811" cy="6360"/>
            </a:xfrm>
            <a:custGeom>
              <a:avLst/>
              <a:gdLst/>
              <a:ahLst/>
              <a:cxnLst/>
              <a:rect l="l" t="t" r="r" b="b"/>
              <a:pathLst>
                <a:path w="27611" h="608" extrusionOk="0">
                  <a:moveTo>
                    <a:pt x="0" y="0"/>
                  </a:moveTo>
                  <a:lnTo>
                    <a:pt x="0" y="608"/>
                  </a:lnTo>
                  <a:lnTo>
                    <a:pt x="27611" y="608"/>
                  </a:lnTo>
                  <a:lnTo>
                    <a:pt x="27611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5751146" y="2616542"/>
              <a:ext cx="169138" cy="159170"/>
            </a:xfrm>
            <a:custGeom>
              <a:avLst/>
              <a:gdLst/>
              <a:ahLst/>
              <a:cxnLst/>
              <a:rect l="l" t="t" r="r" b="b"/>
              <a:pathLst>
                <a:path w="16170" h="15217" extrusionOk="0">
                  <a:moveTo>
                    <a:pt x="8085" y="0"/>
                  </a:moveTo>
                  <a:cubicBezTo>
                    <a:pt x="3620" y="0"/>
                    <a:pt x="1" y="3406"/>
                    <a:pt x="1" y="7609"/>
                  </a:cubicBezTo>
                  <a:cubicBezTo>
                    <a:pt x="1" y="11811"/>
                    <a:pt x="3620" y="15217"/>
                    <a:pt x="8085" y="15217"/>
                  </a:cubicBezTo>
                  <a:cubicBezTo>
                    <a:pt x="12550" y="15217"/>
                    <a:pt x="16170" y="11811"/>
                    <a:pt x="16170" y="7609"/>
                  </a:cubicBezTo>
                  <a:cubicBezTo>
                    <a:pt x="16170" y="3406"/>
                    <a:pt x="12550" y="0"/>
                    <a:pt x="8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6106336" y="2615172"/>
              <a:ext cx="169138" cy="159044"/>
            </a:xfrm>
            <a:custGeom>
              <a:avLst/>
              <a:gdLst/>
              <a:ahLst/>
              <a:cxnLst/>
              <a:rect l="l" t="t" r="r" b="b"/>
              <a:pathLst>
                <a:path w="16170" h="15205" extrusionOk="0">
                  <a:moveTo>
                    <a:pt x="8085" y="1"/>
                  </a:moveTo>
                  <a:cubicBezTo>
                    <a:pt x="3620" y="1"/>
                    <a:pt x="1" y="3406"/>
                    <a:pt x="1" y="7597"/>
                  </a:cubicBezTo>
                  <a:cubicBezTo>
                    <a:pt x="1" y="11800"/>
                    <a:pt x="3620" y="15205"/>
                    <a:pt x="8085" y="15205"/>
                  </a:cubicBezTo>
                  <a:cubicBezTo>
                    <a:pt x="12550" y="15205"/>
                    <a:pt x="16169" y="11800"/>
                    <a:pt x="16169" y="7597"/>
                  </a:cubicBezTo>
                  <a:cubicBezTo>
                    <a:pt x="16169" y="3406"/>
                    <a:pt x="12550" y="1"/>
                    <a:pt x="8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6060782" y="1725162"/>
              <a:ext cx="716677" cy="315149"/>
            </a:xfrm>
            <a:custGeom>
              <a:avLst/>
              <a:gdLst/>
              <a:ahLst/>
              <a:cxnLst/>
              <a:rect l="l" t="t" r="r" b="b"/>
              <a:pathLst>
                <a:path w="68516" h="30129" extrusionOk="0">
                  <a:moveTo>
                    <a:pt x="7114" y="1"/>
                  </a:moveTo>
                  <a:cubicBezTo>
                    <a:pt x="3593" y="1"/>
                    <a:pt x="1" y="2685"/>
                    <a:pt x="676" y="6566"/>
                  </a:cubicBezTo>
                  <a:cubicBezTo>
                    <a:pt x="938" y="8078"/>
                    <a:pt x="1903" y="9400"/>
                    <a:pt x="3129" y="10328"/>
                  </a:cubicBezTo>
                  <a:cubicBezTo>
                    <a:pt x="4356" y="11245"/>
                    <a:pt x="5820" y="11793"/>
                    <a:pt x="7308" y="12162"/>
                  </a:cubicBezTo>
                  <a:cubicBezTo>
                    <a:pt x="8689" y="12495"/>
                    <a:pt x="10106" y="12686"/>
                    <a:pt x="11464" y="13114"/>
                  </a:cubicBezTo>
                  <a:cubicBezTo>
                    <a:pt x="12821" y="13543"/>
                    <a:pt x="14142" y="14234"/>
                    <a:pt x="14988" y="15377"/>
                  </a:cubicBezTo>
                  <a:cubicBezTo>
                    <a:pt x="16845" y="17877"/>
                    <a:pt x="15881" y="21592"/>
                    <a:pt x="17429" y="24282"/>
                  </a:cubicBezTo>
                  <a:cubicBezTo>
                    <a:pt x="18750" y="26580"/>
                    <a:pt x="21643" y="27771"/>
                    <a:pt x="24215" y="27961"/>
                  </a:cubicBezTo>
                  <a:cubicBezTo>
                    <a:pt x="26787" y="29009"/>
                    <a:pt x="30204" y="30128"/>
                    <a:pt x="34478" y="30128"/>
                  </a:cubicBezTo>
                  <a:cubicBezTo>
                    <a:pt x="37348" y="30128"/>
                    <a:pt x="40610" y="29616"/>
                    <a:pt x="44241" y="28223"/>
                  </a:cubicBezTo>
                  <a:cubicBezTo>
                    <a:pt x="46837" y="28045"/>
                    <a:pt x="49754" y="26854"/>
                    <a:pt x="51076" y="24544"/>
                  </a:cubicBezTo>
                  <a:cubicBezTo>
                    <a:pt x="52623" y="21854"/>
                    <a:pt x="51671" y="18139"/>
                    <a:pt x="53516" y="15639"/>
                  </a:cubicBezTo>
                  <a:cubicBezTo>
                    <a:pt x="54374" y="14496"/>
                    <a:pt x="55695" y="13805"/>
                    <a:pt x="57053" y="13376"/>
                  </a:cubicBezTo>
                  <a:cubicBezTo>
                    <a:pt x="58410" y="12948"/>
                    <a:pt x="59827" y="12757"/>
                    <a:pt x="61208" y="12424"/>
                  </a:cubicBezTo>
                  <a:cubicBezTo>
                    <a:pt x="62696" y="12055"/>
                    <a:pt x="64161" y="11507"/>
                    <a:pt x="65387" y="10590"/>
                  </a:cubicBezTo>
                  <a:cubicBezTo>
                    <a:pt x="66601" y="9662"/>
                    <a:pt x="67578" y="8340"/>
                    <a:pt x="67840" y="6828"/>
                  </a:cubicBezTo>
                  <a:cubicBezTo>
                    <a:pt x="68515" y="2947"/>
                    <a:pt x="64923" y="263"/>
                    <a:pt x="61402" y="263"/>
                  </a:cubicBezTo>
                  <a:cubicBezTo>
                    <a:pt x="61013" y="263"/>
                    <a:pt x="60625" y="295"/>
                    <a:pt x="60243" y="363"/>
                  </a:cubicBezTo>
                  <a:cubicBezTo>
                    <a:pt x="58255" y="708"/>
                    <a:pt x="56255" y="1923"/>
                    <a:pt x="55398" y="3792"/>
                  </a:cubicBezTo>
                  <a:cubicBezTo>
                    <a:pt x="54552" y="5649"/>
                    <a:pt x="54921" y="7899"/>
                    <a:pt x="54028" y="9733"/>
                  </a:cubicBezTo>
                  <a:cubicBezTo>
                    <a:pt x="53219" y="11400"/>
                    <a:pt x="51469" y="12460"/>
                    <a:pt x="49683" y="12983"/>
                  </a:cubicBezTo>
                  <a:cubicBezTo>
                    <a:pt x="47897" y="13507"/>
                    <a:pt x="46015" y="13591"/>
                    <a:pt x="44182" y="13888"/>
                  </a:cubicBezTo>
                  <a:cubicBezTo>
                    <a:pt x="39669" y="14615"/>
                    <a:pt x="35931" y="18508"/>
                    <a:pt x="37157" y="23294"/>
                  </a:cubicBezTo>
                  <a:cubicBezTo>
                    <a:pt x="37467" y="24461"/>
                    <a:pt x="37991" y="25449"/>
                    <a:pt x="38705" y="26223"/>
                  </a:cubicBezTo>
                  <a:cubicBezTo>
                    <a:pt x="39443" y="27021"/>
                    <a:pt x="40372" y="27592"/>
                    <a:pt x="41420" y="27926"/>
                  </a:cubicBezTo>
                  <a:cubicBezTo>
                    <a:pt x="38893" y="28650"/>
                    <a:pt x="36574" y="28934"/>
                    <a:pt x="34468" y="28934"/>
                  </a:cubicBezTo>
                  <a:cubicBezTo>
                    <a:pt x="31551" y="28934"/>
                    <a:pt x="29041" y="28389"/>
                    <a:pt x="26954" y="27711"/>
                  </a:cubicBezTo>
                  <a:cubicBezTo>
                    <a:pt x="28061" y="27390"/>
                    <a:pt x="29037" y="26795"/>
                    <a:pt x="29799" y="25961"/>
                  </a:cubicBezTo>
                  <a:cubicBezTo>
                    <a:pt x="30514" y="25187"/>
                    <a:pt x="31049" y="24199"/>
                    <a:pt x="31347" y="23032"/>
                  </a:cubicBezTo>
                  <a:cubicBezTo>
                    <a:pt x="32573" y="18246"/>
                    <a:pt x="28835" y="14353"/>
                    <a:pt x="24334" y="13626"/>
                  </a:cubicBezTo>
                  <a:cubicBezTo>
                    <a:pt x="22489" y="13329"/>
                    <a:pt x="20608" y="13245"/>
                    <a:pt x="18822" y="12721"/>
                  </a:cubicBezTo>
                  <a:cubicBezTo>
                    <a:pt x="17036" y="12198"/>
                    <a:pt x="15297" y="11138"/>
                    <a:pt x="14476" y="9471"/>
                  </a:cubicBezTo>
                  <a:cubicBezTo>
                    <a:pt x="13595" y="7638"/>
                    <a:pt x="13952" y="5387"/>
                    <a:pt x="13107" y="3530"/>
                  </a:cubicBezTo>
                  <a:cubicBezTo>
                    <a:pt x="12249" y="1661"/>
                    <a:pt x="10249" y="446"/>
                    <a:pt x="8273" y="101"/>
                  </a:cubicBezTo>
                  <a:cubicBezTo>
                    <a:pt x="7891" y="33"/>
                    <a:pt x="7503" y="1"/>
                    <a:pt x="7114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5894510" y="1818601"/>
              <a:ext cx="1056690" cy="464685"/>
            </a:xfrm>
            <a:custGeom>
              <a:avLst/>
              <a:gdLst/>
              <a:ahLst/>
              <a:cxnLst/>
              <a:rect l="l" t="t" r="r" b="b"/>
              <a:pathLst>
                <a:path w="101022" h="44425" extrusionOk="0">
                  <a:moveTo>
                    <a:pt x="10500" y="1"/>
                  </a:moveTo>
                  <a:cubicBezTo>
                    <a:pt x="5303" y="1"/>
                    <a:pt x="1" y="3961"/>
                    <a:pt x="999" y="9682"/>
                  </a:cubicBezTo>
                  <a:cubicBezTo>
                    <a:pt x="1380" y="11909"/>
                    <a:pt x="2809" y="13861"/>
                    <a:pt x="4607" y="15218"/>
                  </a:cubicBezTo>
                  <a:cubicBezTo>
                    <a:pt x="6416" y="16588"/>
                    <a:pt x="8583" y="17397"/>
                    <a:pt x="10774" y="17933"/>
                  </a:cubicBezTo>
                  <a:cubicBezTo>
                    <a:pt x="12810" y="18421"/>
                    <a:pt x="14894" y="18707"/>
                    <a:pt x="16894" y="19338"/>
                  </a:cubicBezTo>
                  <a:cubicBezTo>
                    <a:pt x="18894" y="19969"/>
                    <a:pt x="20847" y="20993"/>
                    <a:pt x="22097" y="22672"/>
                  </a:cubicBezTo>
                  <a:cubicBezTo>
                    <a:pt x="24835" y="26363"/>
                    <a:pt x="23419" y="31828"/>
                    <a:pt x="25705" y="35816"/>
                  </a:cubicBezTo>
                  <a:cubicBezTo>
                    <a:pt x="27645" y="39198"/>
                    <a:pt x="31908" y="40948"/>
                    <a:pt x="35706" y="41234"/>
                  </a:cubicBezTo>
                  <a:cubicBezTo>
                    <a:pt x="39492" y="42769"/>
                    <a:pt x="44540" y="44424"/>
                    <a:pt x="50839" y="44424"/>
                  </a:cubicBezTo>
                  <a:cubicBezTo>
                    <a:pt x="55077" y="44424"/>
                    <a:pt x="59887" y="43662"/>
                    <a:pt x="65245" y="41626"/>
                  </a:cubicBezTo>
                  <a:cubicBezTo>
                    <a:pt x="69055" y="41353"/>
                    <a:pt x="73353" y="39602"/>
                    <a:pt x="75306" y="36197"/>
                  </a:cubicBezTo>
                  <a:cubicBezTo>
                    <a:pt x="77592" y="32221"/>
                    <a:pt x="76187" y="26744"/>
                    <a:pt x="78914" y="23065"/>
                  </a:cubicBezTo>
                  <a:cubicBezTo>
                    <a:pt x="80164" y="21386"/>
                    <a:pt x="82116" y="20350"/>
                    <a:pt x="84117" y="19719"/>
                  </a:cubicBezTo>
                  <a:cubicBezTo>
                    <a:pt x="86117" y="19088"/>
                    <a:pt x="88212" y="18814"/>
                    <a:pt x="90236" y="18314"/>
                  </a:cubicBezTo>
                  <a:cubicBezTo>
                    <a:pt x="92439" y="17778"/>
                    <a:pt x="94606" y="16969"/>
                    <a:pt x="96404" y="15611"/>
                  </a:cubicBezTo>
                  <a:cubicBezTo>
                    <a:pt x="98214" y="14254"/>
                    <a:pt x="99630" y="12290"/>
                    <a:pt x="100023" y="10063"/>
                  </a:cubicBezTo>
                  <a:cubicBezTo>
                    <a:pt x="101022" y="4342"/>
                    <a:pt x="95710" y="382"/>
                    <a:pt x="90510" y="382"/>
                  </a:cubicBezTo>
                  <a:cubicBezTo>
                    <a:pt x="89943" y="382"/>
                    <a:pt x="89376" y="429"/>
                    <a:pt x="88820" y="526"/>
                  </a:cubicBezTo>
                  <a:cubicBezTo>
                    <a:pt x="85903" y="1038"/>
                    <a:pt x="82950" y="2824"/>
                    <a:pt x="81688" y="5598"/>
                  </a:cubicBezTo>
                  <a:cubicBezTo>
                    <a:pt x="80438" y="8325"/>
                    <a:pt x="80973" y="11635"/>
                    <a:pt x="79664" y="14349"/>
                  </a:cubicBezTo>
                  <a:cubicBezTo>
                    <a:pt x="78461" y="16814"/>
                    <a:pt x="75889" y="18362"/>
                    <a:pt x="73258" y="19136"/>
                  </a:cubicBezTo>
                  <a:cubicBezTo>
                    <a:pt x="70627" y="19910"/>
                    <a:pt x="67853" y="20040"/>
                    <a:pt x="65138" y="20481"/>
                  </a:cubicBezTo>
                  <a:cubicBezTo>
                    <a:pt x="58494" y="21553"/>
                    <a:pt x="52982" y="27291"/>
                    <a:pt x="54792" y="34340"/>
                  </a:cubicBezTo>
                  <a:cubicBezTo>
                    <a:pt x="55244" y="36066"/>
                    <a:pt x="56030" y="37519"/>
                    <a:pt x="57078" y="38662"/>
                  </a:cubicBezTo>
                  <a:cubicBezTo>
                    <a:pt x="58161" y="39841"/>
                    <a:pt x="59518" y="40686"/>
                    <a:pt x="61078" y="41174"/>
                  </a:cubicBezTo>
                  <a:cubicBezTo>
                    <a:pt x="57347" y="42243"/>
                    <a:pt x="53925" y="42662"/>
                    <a:pt x="50819" y="42662"/>
                  </a:cubicBezTo>
                  <a:cubicBezTo>
                    <a:pt x="46520" y="42662"/>
                    <a:pt x="42824" y="41860"/>
                    <a:pt x="39742" y="40864"/>
                  </a:cubicBezTo>
                  <a:cubicBezTo>
                    <a:pt x="41373" y="40388"/>
                    <a:pt x="42814" y="39507"/>
                    <a:pt x="43945" y="38281"/>
                  </a:cubicBezTo>
                  <a:cubicBezTo>
                    <a:pt x="44993" y="37126"/>
                    <a:pt x="45779" y="35673"/>
                    <a:pt x="46219" y="33959"/>
                  </a:cubicBezTo>
                  <a:cubicBezTo>
                    <a:pt x="48041" y="26910"/>
                    <a:pt x="42516" y="21172"/>
                    <a:pt x="35873" y="20100"/>
                  </a:cubicBezTo>
                  <a:cubicBezTo>
                    <a:pt x="33158" y="19659"/>
                    <a:pt x="30384" y="19529"/>
                    <a:pt x="27752" y="18755"/>
                  </a:cubicBezTo>
                  <a:cubicBezTo>
                    <a:pt x="25121" y="17981"/>
                    <a:pt x="22549" y="16433"/>
                    <a:pt x="21347" y="13956"/>
                  </a:cubicBezTo>
                  <a:cubicBezTo>
                    <a:pt x="20037" y="11254"/>
                    <a:pt x="20573" y="7944"/>
                    <a:pt x="19323" y="5205"/>
                  </a:cubicBezTo>
                  <a:cubicBezTo>
                    <a:pt x="18073" y="2443"/>
                    <a:pt x="15120" y="657"/>
                    <a:pt x="12191" y="145"/>
                  </a:cubicBezTo>
                  <a:cubicBezTo>
                    <a:pt x="11634" y="48"/>
                    <a:pt x="11068" y="1"/>
                    <a:pt x="10500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6390157" y="1352074"/>
              <a:ext cx="55564" cy="127267"/>
            </a:xfrm>
            <a:custGeom>
              <a:avLst/>
              <a:gdLst/>
              <a:ahLst/>
              <a:cxnLst/>
              <a:rect l="l" t="t" r="r" b="b"/>
              <a:pathLst>
                <a:path w="5312" h="12167" extrusionOk="0">
                  <a:moveTo>
                    <a:pt x="2395" y="0"/>
                  </a:moveTo>
                  <a:cubicBezTo>
                    <a:pt x="1901" y="0"/>
                    <a:pt x="1418" y="194"/>
                    <a:pt x="1061" y="646"/>
                  </a:cubicBezTo>
                  <a:cubicBezTo>
                    <a:pt x="739" y="1038"/>
                    <a:pt x="620" y="1574"/>
                    <a:pt x="656" y="2086"/>
                  </a:cubicBezTo>
                  <a:cubicBezTo>
                    <a:pt x="691" y="2586"/>
                    <a:pt x="882" y="3074"/>
                    <a:pt x="1120" y="3527"/>
                  </a:cubicBezTo>
                  <a:cubicBezTo>
                    <a:pt x="1334" y="3955"/>
                    <a:pt x="1608" y="4348"/>
                    <a:pt x="1799" y="4777"/>
                  </a:cubicBezTo>
                  <a:cubicBezTo>
                    <a:pt x="1989" y="5218"/>
                    <a:pt x="2108" y="5694"/>
                    <a:pt x="2001" y="6158"/>
                  </a:cubicBezTo>
                  <a:cubicBezTo>
                    <a:pt x="1787" y="7182"/>
                    <a:pt x="644" y="7754"/>
                    <a:pt x="310" y="8730"/>
                  </a:cubicBezTo>
                  <a:cubicBezTo>
                    <a:pt x="1" y="9635"/>
                    <a:pt x="322" y="10623"/>
                    <a:pt x="941" y="11302"/>
                  </a:cubicBezTo>
                  <a:cubicBezTo>
                    <a:pt x="1414" y="11823"/>
                    <a:pt x="2060" y="12167"/>
                    <a:pt x="2742" y="12167"/>
                  </a:cubicBezTo>
                  <a:cubicBezTo>
                    <a:pt x="3056" y="12167"/>
                    <a:pt x="3377" y="12094"/>
                    <a:pt x="3692" y="11933"/>
                  </a:cubicBezTo>
                  <a:cubicBezTo>
                    <a:pt x="5156" y="11194"/>
                    <a:pt x="5311" y="9397"/>
                    <a:pt x="4501" y="8111"/>
                  </a:cubicBezTo>
                  <a:cubicBezTo>
                    <a:pt x="4168" y="7587"/>
                    <a:pt x="3775" y="7099"/>
                    <a:pt x="3513" y="6539"/>
                  </a:cubicBezTo>
                  <a:cubicBezTo>
                    <a:pt x="3251" y="5980"/>
                    <a:pt x="3132" y="5301"/>
                    <a:pt x="3370" y="4729"/>
                  </a:cubicBezTo>
                  <a:cubicBezTo>
                    <a:pt x="3632" y="4110"/>
                    <a:pt x="4275" y="3705"/>
                    <a:pt x="4549" y="3086"/>
                  </a:cubicBezTo>
                  <a:cubicBezTo>
                    <a:pt x="4835" y="2455"/>
                    <a:pt x="4692" y="1693"/>
                    <a:pt x="4347" y="1122"/>
                  </a:cubicBezTo>
                  <a:cubicBezTo>
                    <a:pt x="3936" y="452"/>
                    <a:pt x="3152" y="0"/>
                    <a:pt x="2395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6186512" y="1673175"/>
              <a:ext cx="443786" cy="195142"/>
            </a:xfrm>
            <a:custGeom>
              <a:avLst/>
              <a:gdLst/>
              <a:ahLst/>
              <a:cxnLst/>
              <a:rect l="l" t="t" r="r" b="b"/>
              <a:pathLst>
                <a:path w="42427" h="18656" extrusionOk="0">
                  <a:moveTo>
                    <a:pt x="4425" y="0"/>
                  </a:moveTo>
                  <a:cubicBezTo>
                    <a:pt x="2234" y="0"/>
                    <a:pt x="0" y="1661"/>
                    <a:pt x="420" y="4071"/>
                  </a:cubicBezTo>
                  <a:cubicBezTo>
                    <a:pt x="575" y="4999"/>
                    <a:pt x="1170" y="5821"/>
                    <a:pt x="1932" y="6392"/>
                  </a:cubicBezTo>
                  <a:cubicBezTo>
                    <a:pt x="2694" y="6964"/>
                    <a:pt x="3599" y="7309"/>
                    <a:pt x="4516" y="7535"/>
                  </a:cubicBezTo>
                  <a:cubicBezTo>
                    <a:pt x="5373" y="7738"/>
                    <a:pt x="6254" y="7857"/>
                    <a:pt x="7087" y="8119"/>
                  </a:cubicBezTo>
                  <a:cubicBezTo>
                    <a:pt x="7933" y="8393"/>
                    <a:pt x="8754" y="8821"/>
                    <a:pt x="9278" y="9524"/>
                  </a:cubicBezTo>
                  <a:cubicBezTo>
                    <a:pt x="10421" y="11072"/>
                    <a:pt x="9838" y="13370"/>
                    <a:pt x="10790" y="15048"/>
                  </a:cubicBezTo>
                  <a:cubicBezTo>
                    <a:pt x="11612" y="16465"/>
                    <a:pt x="13398" y="17203"/>
                    <a:pt x="14993" y="17322"/>
                  </a:cubicBezTo>
                  <a:cubicBezTo>
                    <a:pt x="16577" y="17965"/>
                    <a:pt x="18708" y="18656"/>
                    <a:pt x="21351" y="18656"/>
                  </a:cubicBezTo>
                  <a:cubicBezTo>
                    <a:pt x="23125" y="18656"/>
                    <a:pt x="25149" y="18346"/>
                    <a:pt x="27399" y="17489"/>
                  </a:cubicBezTo>
                  <a:cubicBezTo>
                    <a:pt x="28995" y="17370"/>
                    <a:pt x="30805" y="16632"/>
                    <a:pt x="31626" y="15203"/>
                  </a:cubicBezTo>
                  <a:cubicBezTo>
                    <a:pt x="32579" y="13536"/>
                    <a:pt x="31995" y="11238"/>
                    <a:pt x="33138" y="9690"/>
                  </a:cubicBezTo>
                  <a:cubicBezTo>
                    <a:pt x="33662" y="8988"/>
                    <a:pt x="34484" y="8548"/>
                    <a:pt x="35329" y="8286"/>
                  </a:cubicBezTo>
                  <a:cubicBezTo>
                    <a:pt x="36162" y="8024"/>
                    <a:pt x="37043" y="7905"/>
                    <a:pt x="37901" y="7690"/>
                  </a:cubicBezTo>
                  <a:cubicBezTo>
                    <a:pt x="38818" y="7464"/>
                    <a:pt x="39722" y="7131"/>
                    <a:pt x="40484" y="6559"/>
                  </a:cubicBezTo>
                  <a:cubicBezTo>
                    <a:pt x="41246" y="5988"/>
                    <a:pt x="41842" y="5166"/>
                    <a:pt x="42008" y="4226"/>
                  </a:cubicBezTo>
                  <a:cubicBezTo>
                    <a:pt x="42427" y="1823"/>
                    <a:pt x="40197" y="164"/>
                    <a:pt x="38018" y="164"/>
                  </a:cubicBezTo>
                  <a:cubicBezTo>
                    <a:pt x="37779" y="164"/>
                    <a:pt x="37540" y="184"/>
                    <a:pt x="37305" y="225"/>
                  </a:cubicBezTo>
                  <a:cubicBezTo>
                    <a:pt x="36067" y="439"/>
                    <a:pt x="34829" y="1189"/>
                    <a:pt x="34305" y="2356"/>
                  </a:cubicBezTo>
                  <a:cubicBezTo>
                    <a:pt x="33781" y="3499"/>
                    <a:pt x="34007" y="4892"/>
                    <a:pt x="33448" y="6023"/>
                  </a:cubicBezTo>
                  <a:cubicBezTo>
                    <a:pt x="32948" y="7059"/>
                    <a:pt x="31876" y="7714"/>
                    <a:pt x="30769" y="8036"/>
                  </a:cubicBezTo>
                  <a:cubicBezTo>
                    <a:pt x="29662" y="8369"/>
                    <a:pt x="28495" y="8417"/>
                    <a:pt x="27352" y="8607"/>
                  </a:cubicBezTo>
                  <a:cubicBezTo>
                    <a:pt x="24566" y="9059"/>
                    <a:pt x="22244" y="11465"/>
                    <a:pt x="23006" y="14429"/>
                  </a:cubicBezTo>
                  <a:cubicBezTo>
                    <a:pt x="23197" y="15144"/>
                    <a:pt x="23530" y="15763"/>
                    <a:pt x="23970" y="16239"/>
                  </a:cubicBezTo>
                  <a:cubicBezTo>
                    <a:pt x="24423" y="16739"/>
                    <a:pt x="24994" y="17096"/>
                    <a:pt x="25649" y="17299"/>
                  </a:cubicBezTo>
                  <a:cubicBezTo>
                    <a:pt x="24082" y="17743"/>
                    <a:pt x="22647" y="17917"/>
                    <a:pt x="21343" y="17917"/>
                  </a:cubicBezTo>
                  <a:cubicBezTo>
                    <a:pt x="19537" y="17917"/>
                    <a:pt x="17984" y="17583"/>
                    <a:pt x="16684" y="17168"/>
                  </a:cubicBezTo>
                  <a:cubicBezTo>
                    <a:pt x="17374" y="16965"/>
                    <a:pt x="17982" y="16596"/>
                    <a:pt x="18446" y="16084"/>
                  </a:cubicBezTo>
                  <a:cubicBezTo>
                    <a:pt x="18886" y="15596"/>
                    <a:pt x="19220" y="14989"/>
                    <a:pt x="19410" y="14262"/>
                  </a:cubicBezTo>
                  <a:cubicBezTo>
                    <a:pt x="20172" y="11298"/>
                    <a:pt x="17851" y="8893"/>
                    <a:pt x="15065" y="8440"/>
                  </a:cubicBezTo>
                  <a:cubicBezTo>
                    <a:pt x="13922" y="8262"/>
                    <a:pt x="12755" y="8202"/>
                    <a:pt x="11647" y="7881"/>
                  </a:cubicBezTo>
                  <a:cubicBezTo>
                    <a:pt x="10552" y="7559"/>
                    <a:pt x="9469" y="6904"/>
                    <a:pt x="8969" y="5869"/>
                  </a:cubicBezTo>
                  <a:cubicBezTo>
                    <a:pt x="8409" y="4726"/>
                    <a:pt x="8635" y="3344"/>
                    <a:pt x="8111" y="2190"/>
                  </a:cubicBezTo>
                  <a:cubicBezTo>
                    <a:pt x="7587" y="1023"/>
                    <a:pt x="6349" y="285"/>
                    <a:pt x="5123" y="58"/>
                  </a:cubicBezTo>
                  <a:cubicBezTo>
                    <a:pt x="4893" y="19"/>
                    <a:pt x="4659" y="0"/>
                    <a:pt x="4425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6234858" y="1566672"/>
              <a:ext cx="363516" cy="159923"/>
            </a:xfrm>
            <a:custGeom>
              <a:avLst/>
              <a:gdLst/>
              <a:ahLst/>
              <a:cxnLst/>
              <a:rect l="l" t="t" r="r" b="b"/>
              <a:pathLst>
                <a:path w="34753" h="15289" extrusionOk="0">
                  <a:moveTo>
                    <a:pt x="3622" y="1"/>
                  </a:moveTo>
                  <a:cubicBezTo>
                    <a:pt x="1834" y="1"/>
                    <a:pt x="1" y="1367"/>
                    <a:pt x="334" y="3335"/>
                  </a:cubicBezTo>
                  <a:cubicBezTo>
                    <a:pt x="477" y="4097"/>
                    <a:pt x="965" y="4775"/>
                    <a:pt x="1584" y="5240"/>
                  </a:cubicBezTo>
                  <a:cubicBezTo>
                    <a:pt x="2203" y="5704"/>
                    <a:pt x="2954" y="5990"/>
                    <a:pt x="3704" y="6168"/>
                  </a:cubicBezTo>
                  <a:cubicBezTo>
                    <a:pt x="4406" y="6347"/>
                    <a:pt x="5120" y="6442"/>
                    <a:pt x="5811" y="6657"/>
                  </a:cubicBezTo>
                  <a:cubicBezTo>
                    <a:pt x="6502" y="6871"/>
                    <a:pt x="7168" y="7228"/>
                    <a:pt x="7597" y="7811"/>
                  </a:cubicBezTo>
                  <a:cubicBezTo>
                    <a:pt x="8538" y="9074"/>
                    <a:pt x="8061" y="10955"/>
                    <a:pt x="8847" y="12324"/>
                  </a:cubicBezTo>
                  <a:cubicBezTo>
                    <a:pt x="9514" y="13491"/>
                    <a:pt x="10978" y="14086"/>
                    <a:pt x="12288" y="14193"/>
                  </a:cubicBezTo>
                  <a:cubicBezTo>
                    <a:pt x="13586" y="14717"/>
                    <a:pt x="15324" y="15289"/>
                    <a:pt x="17491" y="15289"/>
                  </a:cubicBezTo>
                  <a:cubicBezTo>
                    <a:pt x="18944" y="15289"/>
                    <a:pt x="20599" y="15027"/>
                    <a:pt x="22444" y="14324"/>
                  </a:cubicBezTo>
                  <a:cubicBezTo>
                    <a:pt x="23754" y="14229"/>
                    <a:pt x="25230" y="13634"/>
                    <a:pt x="25909" y="12455"/>
                  </a:cubicBezTo>
                  <a:cubicBezTo>
                    <a:pt x="26695" y="11086"/>
                    <a:pt x="26206" y="9205"/>
                    <a:pt x="27147" y="7942"/>
                  </a:cubicBezTo>
                  <a:cubicBezTo>
                    <a:pt x="27576" y="7359"/>
                    <a:pt x="28254" y="7002"/>
                    <a:pt x="28933" y="6788"/>
                  </a:cubicBezTo>
                  <a:cubicBezTo>
                    <a:pt x="29624" y="6573"/>
                    <a:pt x="30338" y="6478"/>
                    <a:pt x="31040" y="6299"/>
                  </a:cubicBezTo>
                  <a:cubicBezTo>
                    <a:pt x="31802" y="6121"/>
                    <a:pt x="32541" y="5847"/>
                    <a:pt x="33160" y="5371"/>
                  </a:cubicBezTo>
                  <a:cubicBezTo>
                    <a:pt x="33779" y="4906"/>
                    <a:pt x="34279" y="4228"/>
                    <a:pt x="34410" y="3466"/>
                  </a:cubicBezTo>
                  <a:cubicBezTo>
                    <a:pt x="34753" y="1504"/>
                    <a:pt x="32934" y="140"/>
                    <a:pt x="31142" y="140"/>
                  </a:cubicBezTo>
                  <a:cubicBezTo>
                    <a:pt x="30944" y="140"/>
                    <a:pt x="30747" y="157"/>
                    <a:pt x="30552" y="192"/>
                  </a:cubicBezTo>
                  <a:cubicBezTo>
                    <a:pt x="29552" y="358"/>
                    <a:pt x="28528" y="977"/>
                    <a:pt x="28100" y="1930"/>
                  </a:cubicBezTo>
                  <a:cubicBezTo>
                    <a:pt x="27671" y="2870"/>
                    <a:pt x="27861" y="4013"/>
                    <a:pt x="27409" y="4942"/>
                  </a:cubicBezTo>
                  <a:cubicBezTo>
                    <a:pt x="26992" y="5787"/>
                    <a:pt x="26111" y="6323"/>
                    <a:pt x="25206" y="6585"/>
                  </a:cubicBezTo>
                  <a:cubicBezTo>
                    <a:pt x="24290" y="6859"/>
                    <a:pt x="23337" y="6895"/>
                    <a:pt x="22408" y="7049"/>
                  </a:cubicBezTo>
                  <a:cubicBezTo>
                    <a:pt x="20122" y="7419"/>
                    <a:pt x="18229" y="9395"/>
                    <a:pt x="18848" y="11812"/>
                  </a:cubicBezTo>
                  <a:cubicBezTo>
                    <a:pt x="19003" y="12407"/>
                    <a:pt x="19277" y="12907"/>
                    <a:pt x="19634" y="13300"/>
                  </a:cubicBezTo>
                  <a:cubicBezTo>
                    <a:pt x="20003" y="13717"/>
                    <a:pt x="20480" y="14003"/>
                    <a:pt x="21015" y="14169"/>
                  </a:cubicBezTo>
                  <a:cubicBezTo>
                    <a:pt x="19734" y="14533"/>
                    <a:pt x="18559" y="14676"/>
                    <a:pt x="17491" y="14676"/>
                  </a:cubicBezTo>
                  <a:cubicBezTo>
                    <a:pt x="16010" y="14676"/>
                    <a:pt x="14735" y="14401"/>
                    <a:pt x="13669" y="14062"/>
                  </a:cubicBezTo>
                  <a:cubicBezTo>
                    <a:pt x="14229" y="13896"/>
                    <a:pt x="14729" y="13598"/>
                    <a:pt x="15110" y="13169"/>
                  </a:cubicBezTo>
                  <a:cubicBezTo>
                    <a:pt x="15479" y="12776"/>
                    <a:pt x="15741" y="12276"/>
                    <a:pt x="15896" y="11681"/>
                  </a:cubicBezTo>
                  <a:cubicBezTo>
                    <a:pt x="16527" y="9264"/>
                    <a:pt x="14622" y="7288"/>
                    <a:pt x="12336" y="6919"/>
                  </a:cubicBezTo>
                  <a:cubicBezTo>
                    <a:pt x="11407" y="6764"/>
                    <a:pt x="10454" y="6728"/>
                    <a:pt x="9550" y="6454"/>
                  </a:cubicBezTo>
                  <a:cubicBezTo>
                    <a:pt x="8645" y="6192"/>
                    <a:pt x="7752" y="5656"/>
                    <a:pt x="7347" y="4811"/>
                  </a:cubicBezTo>
                  <a:cubicBezTo>
                    <a:pt x="6894" y="3871"/>
                    <a:pt x="7073" y="2739"/>
                    <a:pt x="6644" y="1799"/>
                  </a:cubicBezTo>
                  <a:cubicBezTo>
                    <a:pt x="6216" y="846"/>
                    <a:pt x="5204" y="227"/>
                    <a:pt x="4192" y="49"/>
                  </a:cubicBezTo>
                  <a:cubicBezTo>
                    <a:pt x="4004" y="16"/>
                    <a:pt x="3813" y="1"/>
                    <a:pt x="3622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6272420" y="1485931"/>
              <a:ext cx="290432" cy="127706"/>
            </a:xfrm>
            <a:custGeom>
              <a:avLst/>
              <a:gdLst/>
              <a:ahLst/>
              <a:cxnLst/>
              <a:rect l="l" t="t" r="r" b="b"/>
              <a:pathLst>
                <a:path w="27766" h="12209" extrusionOk="0">
                  <a:moveTo>
                    <a:pt x="2883" y="0"/>
                  </a:moveTo>
                  <a:cubicBezTo>
                    <a:pt x="1460" y="0"/>
                    <a:pt x="1" y="1084"/>
                    <a:pt x="279" y="2660"/>
                  </a:cubicBezTo>
                  <a:cubicBezTo>
                    <a:pt x="386" y="3267"/>
                    <a:pt x="779" y="3803"/>
                    <a:pt x="1268" y="4184"/>
                  </a:cubicBezTo>
                  <a:cubicBezTo>
                    <a:pt x="1768" y="4553"/>
                    <a:pt x="2363" y="4779"/>
                    <a:pt x="2970" y="4922"/>
                  </a:cubicBezTo>
                  <a:cubicBezTo>
                    <a:pt x="3530" y="5065"/>
                    <a:pt x="4101" y="5136"/>
                    <a:pt x="4649" y="5315"/>
                  </a:cubicBezTo>
                  <a:cubicBezTo>
                    <a:pt x="5197" y="5482"/>
                    <a:pt x="5732" y="5767"/>
                    <a:pt x="6078" y="6232"/>
                  </a:cubicBezTo>
                  <a:cubicBezTo>
                    <a:pt x="6828" y="7244"/>
                    <a:pt x="6447" y="8744"/>
                    <a:pt x="7066" y="9839"/>
                  </a:cubicBezTo>
                  <a:cubicBezTo>
                    <a:pt x="7602" y="10768"/>
                    <a:pt x="8780" y="11256"/>
                    <a:pt x="9816" y="11328"/>
                  </a:cubicBezTo>
                  <a:cubicBezTo>
                    <a:pt x="10852" y="11756"/>
                    <a:pt x="12245" y="12209"/>
                    <a:pt x="13971" y="12209"/>
                  </a:cubicBezTo>
                  <a:cubicBezTo>
                    <a:pt x="15138" y="12209"/>
                    <a:pt x="16460" y="11994"/>
                    <a:pt x="17936" y="11435"/>
                  </a:cubicBezTo>
                  <a:cubicBezTo>
                    <a:pt x="18984" y="11363"/>
                    <a:pt x="20163" y="10887"/>
                    <a:pt x="20699" y="9946"/>
                  </a:cubicBezTo>
                  <a:cubicBezTo>
                    <a:pt x="21330" y="8851"/>
                    <a:pt x="20937" y="7351"/>
                    <a:pt x="21699" y="6339"/>
                  </a:cubicBezTo>
                  <a:cubicBezTo>
                    <a:pt x="22032" y="5875"/>
                    <a:pt x="22568" y="5589"/>
                    <a:pt x="23127" y="5422"/>
                  </a:cubicBezTo>
                  <a:cubicBezTo>
                    <a:pt x="23675" y="5244"/>
                    <a:pt x="24247" y="5172"/>
                    <a:pt x="24806" y="5029"/>
                  </a:cubicBezTo>
                  <a:cubicBezTo>
                    <a:pt x="25413" y="4886"/>
                    <a:pt x="26009" y="4660"/>
                    <a:pt x="26497" y="4291"/>
                  </a:cubicBezTo>
                  <a:cubicBezTo>
                    <a:pt x="26997" y="3910"/>
                    <a:pt x="27390" y="3374"/>
                    <a:pt x="27497" y="2767"/>
                  </a:cubicBezTo>
                  <a:cubicBezTo>
                    <a:pt x="27765" y="1191"/>
                    <a:pt x="26314" y="107"/>
                    <a:pt x="24884" y="107"/>
                  </a:cubicBezTo>
                  <a:cubicBezTo>
                    <a:pt x="24726" y="107"/>
                    <a:pt x="24568" y="120"/>
                    <a:pt x="24413" y="148"/>
                  </a:cubicBezTo>
                  <a:cubicBezTo>
                    <a:pt x="23616" y="291"/>
                    <a:pt x="22806" y="779"/>
                    <a:pt x="22461" y="1541"/>
                  </a:cubicBezTo>
                  <a:cubicBezTo>
                    <a:pt x="22115" y="2291"/>
                    <a:pt x="22258" y="3196"/>
                    <a:pt x="21901" y="3946"/>
                  </a:cubicBezTo>
                  <a:cubicBezTo>
                    <a:pt x="21568" y="4624"/>
                    <a:pt x="20865" y="5041"/>
                    <a:pt x="20139" y="5255"/>
                  </a:cubicBezTo>
                  <a:cubicBezTo>
                    <a:pt x="19413" y="5470"/>
                    <a:pt x="18651" y="5505"/>
                    <a:pt x="17912" y="5625"/>
                  </a:cubicBezTo>
                  <a:cubicBezTo>
                    <a:pt x="16079" y="5922"/>
                    <a:pt x="14567" y="7494"/>
                    <a:pt x="15067" y="9435"/>
                  </a:cubicBezTo>
                  <a:cubicBezTo>
                    <a:pt x="15186" y="9911"/>
                    <a:pt x="15400" y="10304"/>
                    <a:pt x="15686" y="10625"/>
                  </a:cubicBezTo>
                  <a:cubicBezTo>
                    <a:pt x="15984" y="10947"/>
                    <a:pt x="16365" y="11185"/>
                    <a:pt x="16793" y="11316"/>
                  </a:cubicBezTo>
                  <a:cubicBezTo>
                    <a:pt x="15772" y="11610"/>
                    <a:pt x="14835" y="11724"/>
                    <a:pt x="13982" y="11724"/>
                  </a:cubicBezTo>
                  <a:cubicBezTo>
                    <a:pt x="12796" y="11724"/>
                    <a:pt x="11775" y="11502"/>
                    <a:pt x="10923" y="11232"/>
                  </a:cubicBezTo>
                  <a:cubicBezTo>
                    <a:pt x="11376" y="11101"/>
                    <a:pt x="11769" y="10851"/>
                    <a:pt x="12078" y="10518"/>
                  </a:cubicBezTo>
                  <a:cubicBezTo>
                    <a:pt x="12364" y="10197"/>
                    <a:pt x="12590" y="9804"/>
                    <a:pt x="12709" y="9327"/>
                  </a:cubicBezTo>
                  <a:cubicBezTo>
                    <a:pt x="13209" y="7399"/>
                    <a:pt x="11685" y="5815"/>
                    <a:pt x="9864" y="5517"/>
                  </a:cubicBezTo>
                  <a:cubicBezTo>
                    <a:pt x="9114" y="5398"/>
                    <a:pt x="8352" y="5363"/>
                    <a:pt x="7637" y="5148"/>
                  </a:cubicBezTo>
                  <a:cubicBezTo>
                    <a:pt x="6911" y="4934"/>
                    <a:pt x="6209" y="4517"/>
                    <a:pt x="5875" y="3839"/>
                  </a:cubicBezTo>
                  <a:cubicBezTo>
                    <a:pt x="5506" y="3088"/>
                    <a:pt x="5661" y="2184"/>
                    <a:pt x="5316" y="1434"/>
                  </a:cubicBezTo>
                  <a:cubicBezTo>
                    <a:pt x="4970" y="672"/>
                    <a:pt x="4161" y="183"/>
                    <a:pt x="3351" y="40"/>
                  </a:cubicBezTo>
                  <a:cubicBezTo>
                    <a:pt x="3197" y="13"/>
                    <a:pt x="3040" y="0"/>
                    <a:pt x="2883" y="0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6319887" y="1450304"/>
              <a:ext cx="197464" cy="86870"/>
            </a:xfrm>
            <a:custGeom>
              <a:avLst/>
              <a:gdLst/>
              <a:ahLst/>
              <a:cxnLst/>
              <a:rect l="l" t="t" r="r" b="b"/>
              <a:pathLst>
                <a:path w="18878" h="8305" extrusionOk="0">
                  <a:moveTo>
                    <a:pt x="1954" y="1"/>
                  </a:moveTo>
                  <a:cubicBezTo>
                    <a:pt x="984" y="1"/>
                    <a:pt x="0" y="743"/>
                    <a:pt x="182" y="1803"/>
                  </a:cubicBezTo>
                  <a:cubicBezTo>
                    <a:pt x="254" y="2220"/>
                    <a:pt x="516" y="2589"/>
                    <a:pt x="861" y="2839"/>
                  </a:cubicBezTo>
                  <a:cubicBezTo>
                    <a:pt x="1194" y="3101"/>
                    <a:pt x="1599" y="3244"/>
                    <a:pt x="2004" y="3351"/>
                  </a:cubicBezTo>
                  <a:cubicBezTo>
                    <a:pt x="2385" y="3446"/>
                    <a:pt x="2778" y="3494"/>
                    <a:pt x="3159" y="3613"/>
                  </a:cubicBezTo>
                  <a:cubicBezTo>
                    <a:pt x="3528" y="3732"/>
                    <a:pt x="3897" y="3923"/>
                    <a:pt x="4123" y="4232"/>
                  </a:cubicBezTo>
                  <a:cubicBezTo>
                    <a:pt x="4635" y="4923"/>
                    <a:pt x="4373" y="5947"/>
                    <a:pt x="4802" y="6685"/>
                  </a:cubicBezTo>
                  <a:cubicBezTo>
                    <a:pt x="5159" y="7328"/>
                    <a:pt x="5957" y="7649"/>
                    <a:pt x="6671" y="7709"/>
                  </a:cubicBezTo>
                  <a:cubicBezTo>
                    <a:pt x="7374" y="7995"/>
                    <a:pt x="8314" y="8304"/>
                    <a:pt x="9493" y="8304"/>
                  </a:cubicBezTo>
                  <a:cubicBezTo>
                    <a:pt x="10291" y="8304"/>
                    <a:pt x="11184" y="8161"/>
                    <a:pt x="12184" y="7780"/>
                  </a:cubicBezTo>
                  <a:cubicBezTo>
                    <a:pt x="12898" y="7721"/>
                    <a:pt x="13708" y="7399"/>
                    <a:pt x="14065" y="6756"/>
                  </a:cubicBezTo>
                  <a:cubicBezTo>
                    <a:pt x="14494" y="6018"/>
                    <a:pt x="14232" y="4994"/>
                    <a:pt x="14744" y="4304"/>
                  </a:cubicBezTo>
                  <a:cubicBezTo>
                    <a:pt x="14982" y="3994"/>
                    <a:pt x="15339" y="3804"/>
                    <a:pt x="15720" y="3685"/>
                  </a:cubicBezTo>
                  <a:cubicBezTo>
                    <a:pt x="16089" y="3566"/>
                    <a:pt x="16482" y="3518"/>
                    <a:pt x="16863" y="3423"/>
                  </a:cubicBezTo>
                  <a:cubicBezTo>
                    <a:pt x="17268" y="3316"/>
                    <a:pt x="17673" y="3173"/>
                    <a:pt x="18018" y="2911"/>
                  </a:cubicBezTo>
                  <a:cubicBezTo>
                    <a:pt x="18351" y="2661"/>
                    <a:pt x="18613" y="2292"/>
                    <a:pt x="18685" y="1875"/>
                  </a:cubicBezTo>
                  <a:cubicBezTo>
                    <a:pt x="18877" y="815"/>
                    <a:pt x="17885" y="72"/>
                    <a:pt x="16913" y="72"/>
                  </a:cubicBezTo>
                  <a:cubicBezTo>
                    <a:pt x="16804" y="72"/>
                    <a:pt x="16696" y="82"/>
                    <a:pt x="16589" y="101"/>
                  </a:cubicBezTo>
                  <a:cubicBezTo>
                    <a:pt x="16053" y="196"/>
                    <a:pt x="15494" y="529"/>
                    <a:pt x="15256" y="1041"/>
                  </a:cubicBezTo>
                  <a:cubicBezTo>
                    <a:pt x="15029" y="1553"/>
                    <a:pt x="15125" y="2173"/>
                    <a:pt x="14887" y="2673"/>
                  </a:cubicBezTo>
                  <a:cubicBezTo>
                    <a:pt x="14660" y="3137"/>
                    <a:pt x="14184" y="3435"/>
                    <a:pt x="13684" y="3577"/>
                  </a:cubicBezTo>
                  <a:cubicBezTo>
                    <a:pt x="13196" y="3720"/>
                    <a:pt x="12672" y="3744"/>
                    <a:pt x="12172" y="3827"/>
                  </a:cubicBezTo>
                  <a:cubicBezTo>
                    <a:pt x="10922" y="4030"/>
                    <a:pt x="9898" y="5101"/>
                    <a:pt x="10231" y="6411"/>
                  </a:cubicBezTo>
                  <a:cubicBezTo>
                    <a:pt x="10315" y="6733"/>
                    <a:pt x="10469" y="7006"/>
                    <a:pt x="10660" y="7221"/>
                  </a:cubicBezTo>
                  <a:cubicBezTo>
                    <a:pt x="10862" y="7447"/>
                    <a:pt x="11124" y="7602"/>
                    <a:pt x="11410" y="7697"/>
                  </a:cubicBezTo>
                  <a:cubicBezTo>
                    <a:pt x="10712" y="7897"/>
                    <a:pt x="10072" y="7975"/>
                    <a:pt x="9491" y="7975"/>
                  </a:cubicBezTo>
                  <a:cubicBezTo>
                    <a:pt x="8686" y="7975"/>
                    <a:pt x="7995" y="7824"/>
                    <a:pt x="7421" y="7637"/>
                  </a:cubicBezTo>
                  <a:cubicBezTo>
                    <a:pt x="7731" y="7542"/>
                    <a:pt x="7993" y="7376"/>
                    <a:pt x="8207" y="7149"/>
                  </a:cubicBezTo>
                  <a:cubicBezTo>
                    <a:pt x="8398" y="6935"/>
                    <a:pt x="8552" y="6661"/>
                    <a:pt x="8636" y="6340"/>
                  </a:cubicBezTo>
                  <a:cubicBezTo>
                    <a:pt x="8969" y="5030"/>
                    <a:pt x="7945" y="3958"/>
                    <a:pt x="6695" y="3756"/>
                  </a:cubicBezTo>
                  <a:cubicBezTo>
                    <a:pt x="6195" y="3673"/>
                    <a:pt x="5671" y="3649"/>
                    <a:pt x="5183" y="3506"/>
                  </a:cubicBezTo>
                  <a:cubicBezTo>
                    <a:pt x="4695" y="3363"/>
                    <a:pt x="4207" y="3065"/>
                    <a:pt x="3980" y="2601"/>
                  </a:cubicBezTo>
                  <a:cubicBezTo>
                    <a:pt x="3742" y="2101"/>
                    <a:pt x="3838" y="1482"/>
                    <a:pt x="3611" y="970"/>
                  </a:cubicBezTo>
                  <a:cubicBezTo>
                    <a:pt x="3373" y="458"/>
                    <a:pt x="2826" y="125"/>
                    <a:pt x="2278" y="29"/>
                  </a:cubicBezTo>
                  <a:cubicBezTo>
                    <a:pt x="2171" y="10"/>
                    <a:pt x="2063" y="1"/>
                    <a:pt x="1954" y="1"/>
                  </a:cubicBez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6408222" y="1535543"/>
              <a:ext cx="14947" cy="1166321"/>
            </a:xfrm>
            <a:custGeom>
              <a:avLst/>
              <a:gdLst/>
              <a:ahLst/>
              <a:cxnLst/>
              <a:rect l="l" t="t" r="r" b="b"/>
              <a:pathLst>
                <a:path w="1429" h="111503" extrusionOk="0">
                  <a:moveTo>
                    <a:pt x="0" y="0"/>
                  </a:moveTo>
                  <a:lnTo>
                    <a:pt x="0" y="111502"/>
                  </a:lnTo>
                  <a:lnTo>
                    <a:pt x="1429" y="111502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053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7281987" y="1487092"/>
              <a:ext cx="146597" cy="31777"/>
            </a:xfrm>
            <a:custGeom>
              <a:avLst/>
              <a:gdLst/>
              <a:ahLst/>
              <a:cxnLst/>
              <a:rect l="l" t="t" r="r" b="b"/>
              <a:pathLst>
                <a:path w="14015" h="3038" extrusionOk="0">
                  <a:moveTo>
                    <a:pt x="1525" y="1"/>
                  </a:moveTo>
                  <a:cubicBezTo>
                    <a:pt x="691" y="1"/>
                    <a:pt x="1" y="680"/>
                    <a:pt x="1" y="1513"/>
                  </a:cubicBezTo>
                  <a:cubicBezTo>
                    <a:pt x="1" y="2358"/>
                    <a:pt x="691" y="3037"/>
                    <a:pt x="1525" y="3037"/>
                  </a:cubicBezTo>
                  <a:lnTo>
                    <a:pt x="12490" y="3037"/>
                  </a:lnTo>
                  <a:cubicBezTo>
                    <a:pt x="13324" y="3037"/>
                    <a:pt x="14014" y="2358"/>
                    <a:pt x="14014" y="1513"/>
                  </a:cubicBezTo>
                  <a:cubicBezTo>
                    <a:pt x="14014" y="680"/>
                    <a:pt x="13324" y="1"/>
                    <a:pt x="1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7081354" y="1276752"/>
              <a:ext cx="146471" cy="31893"/>
            </a:xfrm>
            <a:custGeom>
              <a:avLst/>
              <a:gdLst/>
              <a:ahLst/>
              <a:cxnLst/>
              <a:rect l="l" t="t" r="r" b="b"/>
              <a:pathLst>
                <a:path w="14003" h="3049" extrusionOk="0">
                  <a:moveTo>
                    <a:pt x="1525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25" y="3048"/>
                  </a:cubicBezTo>
                  <a:lnTo>
                    <a:pt x="12490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7272521" y="1149349"/>
              <a:ext cx="146471" cy="31893"/>
            </a:xfrm>
            <a:custGeom>
              <a:avLst/>
              <a:gdLst/>
              <a:ahLst/>
              <a:cxnLst/>
              <a:rect l="l" t="t" r="r" b="b"/>
              <a:pathLst>
                <a:path w="14003" h="3049" extrusionOk="0">
                  <a:moveTo>
                    <a:pt x="1513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13" y="3048"/>
                  </a:cubicBezTo>
                  <a:lnTo>
                    <a:pt x="12478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7272521" y="1891601"/>
              <a:ext cx="146471" cy="31893"/>
            </a:xfrm>
            <a:custGeom>
              <a:avLst/>
              <a:gdLst/>
              <a:ahLst/>
              <a:cxnLst/>
              <a:rect l="l" t="t" r="r" b="b"/>
              <a:pathLst>
                <a:path w="14003" h="3049" extrusionOk="0">
                  <a:moveTo>
                    <a:pt x="1513" y="0"/>
                  </a:moveTo>
                  <a:cubicBezTo>
                    <a:pt x="679" y="0"/>
                    <a:pt x="1" y="691"/>
                    <a:pt x="1" y="1524"/>
                  </a:cubicBezTo>
                  <a:cubicBezTo>
                    <a:pt x="1" y="2358"/>
                    <a:pt x="679" y="3048"/>
                    <a:pt x="1513" y="3048"/>
                  </a:cubicBezTo>
                  <a:lnTo>
                    <a:pt x="12478" y="3048"/>
                  </a:lnTo>
                  <a:cubicBezTo>
                    <a:pt x="13324" y="3048"/>
                    <a:pt x="14002" y="2358"/>
                    <a:pt x="14002" y="1524"/>
                  </a:cubicBezTo>
                  <a:cubicBezTo>
                    <a:pt x="14002" y="691"/>
                    <a:pt x="13324" y="0"/>
                    <a:pt x="12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7100412" y="2054118"/>
              <a:ext cx="146586" cy="31893"/>
            </a:xfrm>
            <a:custGeom>
              <a:avLst/>
              <a:gdLst/>
              <a:ahLst/>
              <a:cxnLst/>
              <a:rect l="l" t="t" r="r" b="b"/>
              <a:pathLst>
                <a:path w="14014" h="3049" extrusionOk="0">
                  <a:moveTo>
                    <a:pt x="1524" y="1"/>
                  </a:moveTo>
                  <a:cubicBezTo>
                    <a:pt x="691" y="1"/>
                    <a:pt x="0" y="680"/>
                    <a:pt x="0" y="1525"/>
                  </a:cubicBezTo>
                  <a:cubicBezTo>
                    <a:pt x="0" y="2358"/>
                    <a:pt x="691" y="3049"/>
                    <a:pt x="1524" y="3049"/>
                  </a:cubicBezTo>
                  <a:lnTo>
                    <a:pt x="12490" y="3049"/>
                  </a:lnTo>
                  <a:cubicBezTo>
                    <a:pt x="13323" y="3049"/>
                    <a:pt x="14014" y="2358"/>
                    <a:pt x="14014" y="1525"/>
                  </a:cubicBezTo>
                  <a:cubicBezTo>
                    <a:pt x="14014" y="680"/>
                    <a:pt x="13323" y="1"/>
                    <a:pt x="1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172447" y="2323380"/>
              <a:ext cx="277106" cy="476118"/>
            </a:xfrm>
            <a:custGeom>
              <a:avLst/>
              <a:gdLst/>
              <a:ahLst/>
              <a:cxnLst/>
              <a:rect l="l" t="t" r="r" b="b"/>
              <a:pathLst>
                <a:path w="26492" h="45518" extrusionOk="0">
                  <a:moveTo>
                    <a:pt x="12073" y="0"/>
                  </a:moveTo>
                  <a:cubicBezTo>
                    <a:pt x="5429" y="0"/>
                    <a:pt x="0" y="5441"/>
                    <a:pt x="0" y="12073"/>
                  </a:cubicBezTo>
                  <a:lnTo>
                    <a:pt x="0" y="33457"/>
                  </a:lnTo>
                  <a:cubicBezTo>
                    <a:pt x="0" y="40088"/>
                    <a:pt x="5429" y="45518"/>
                    <a:pt x="12073" y="45518"/>
                  </a:cubicBezTo>
                  <a:lnTo>
                    <a:pt x="14419" y="45518"/>
                  </a:lnTo>
                  <a:cubicBezTo>
                    <a:pt x="21062" y="45518"/>
                    <a:pt x="26492" y="40088"/>
                    <a:pt x="26492" y="33457"/>
                  </a:cubicBezTo>
                  <a:lnTo>
                    <a:pt x="26492" y="12073"/>
                  </a:lnTo>
                  <a:cubicBezTo>
                    <a:pt x="26492" y="5441"/>
                    <a:pt x="21062" y="0"/>
                    <a:pt x="14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172573" y="2452278"/>
              <a:ext cx="229283" cy="94035"/>
            </a:xfrm>
            <a:custGeom>
              <a:avLst/>
              <a:gdLst/>
              <a:ahLst/>
              <a:cxnLst/>
              <a:rect l="l" t="t" r="r" b="b"/>
              <a:pathLst>
                <a:path w="21920" h="8990" extrusionOk="0">
                  <a:moveTo>
                    <a:pt x="0" y="0"/>
                  </a:moveTo>
                  <a:lnTo>
                    <a:pt x="0" y="8989"/>
                  </a:lnTo>
                  <a:lnTo>
                    <a:pt x="21920" y="8989"/>
                  </a:lnTo>
                  <a:lnTo>
                    <a:pt x="21920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210679" y="2579681"/>
              <a:ext cx="38242" cy="148208"/>
            </a:xfrm>
            <a:custGeom>
              <a:avLst/>
              <a:gdLst/>
              <a:ahLst/>
              <a:cxnLst/>
              <a:rect l="l" t="t" r="r" b="b"/>
              <a:pathLst>
                <a:path w="3656" h="14169" extrusionOk="0">
                  <a:moveTo>
                    <a:pt x="1822" y="0"/>
                  </a:moveTo>
                  <a:cubicBezTo>
                    <a:pt x="822" y="0"/>
                    <a:pt x="0" y="834"/>
                    <a:pt x="0" y="1834"/>
                  </a:cubicBezTo>
                  <a:lnTo>
                    <a:pt x="0" y="12335"/>
                  </a:lnTo>
                  <a:cubicBezTo>
                    <a:pt x="0" y="13347"/>
                    <a:pt x="822" y="14169"/>
                    <a:pt x="1822" y="14169"/>
                  </a:cubicBezTo>
                  <a:cubicBezTo>
                    <a:pt x="2834" y="14169"/>
                    <a:pt x="3656" y="13347"/>
                    <a:pt x="3656" y="12335"/>
                  </a:cubicBezTo>
                  <a:lnTo>
                    <a:pt x="3656" y="1834"/>
                  </a:lnTo>
                  <a:cubicBezTo>
                    <a:pt x="3656" y="834"/>
                    <a:pt x="2834" y="0"/>
                    <a:pt x="1822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7013856" y="2350398"/>
              <a:ext cx="269763" cy="463545"/>
            </a:xfrm>
            <a:custGeom>
              <a:avLst/>
              <a:gdLst/>
              <a:ahLst/>
              <a:cxnLst/>
              <a:rect l="l" t="t" r="r" b="b"/>
              <a:pathLst>
                <a:path w="25790" h="44316" extrusionOk="0">
                  <a:moveTo>
                    <a:pt x="11752" y="1"/>
                  </a:moveTo>
                  <a:cubicBezTo>
                    <a:pt x="5287" y="1"/>
                    <a:pt x="0" y="5287"/>
                    <a:pt x="0" y="11752"/>
                  </a:cubicBezTo>
                  <a:lnTo>
                    <a:pt x="0" y="32553"/>
                  </a:lnTo>
                  <a:cubicBezTo>
                    <a:pt x="0" y="39018"/>
                    <a:pt x="5287" y="44316"/>
                    <a:pt x="11752" y="44316"/>
                  </a:cubicBezTo>
                  <a:lnTo>
                    <a:pt x="14038" y="44316"/>
                  </a:lnTo>
                  <a:cubicBezTo>
                    <a:pt x="20503" y="44316"/>
                    <a:pt x="25789" y="39018"/>
                    <a:pt x="25789" y="32553"/>
                  </a:cubicBezTo>
                  <a:lnTo>
                    <a:pt x="25789" y="11752"/>
                  </a:lnTo>
                  <a:cubicBezTo>
                    <a:pt x="25789" y="5287"/>
                    <a:pt x="20503" y="1"/>
                    <a:pt x="14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7013981" y="2475813"/>
              <a:ext cx="223185" cy="91546"/>
            </a:xfrm>
            <a:custGeom>
              <a:avLst/>
              <a:gdLst/>
              <a:ahLst/>
              <a:cxnLst/>
              <a:rect l="l" t="t" r="r" b="b"/>
              <a:pathLst>
                <a:path w="21337" h="8752" extrusionOk="0">
                  <a:moveTo>
                    <a:pt x="0" y="0"/>
                  </a:moveTo>
                  <a:lnTo>
                    <a:pt x="0" y="8752"/>
                  </a:lnTo>
                  <a:lnTo>
                    <a:pt x="21336" y="8752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7050968" y="2599858"/>
              <a:ext cx="37248" cy="144222"/>
            </a:xfrm>
            <a:custGeom>
              <a:avLst/>
              <a:gdLst/>
              <a:ahLst/>
              <a:cxnLst/>
              <a:rect l="l" t="t" r="r" b="b"/>
              <a:pathLst>
                <a:path w="3561" h="13788" extrusionOk="0">
                  <a:moveTo>
                    <a:pt x="1786" y="0"/>
                  </a:moveTo>
                  <a:cubicBezTo>
                    <a:pt x="810" y="0"/>
                    <a:pt x="0" y="798"/>
                    <a:pt x="0" y="1786"/>
                  </a:cubicBezTo>
                  <a:lnTo>
                    <a:pt x="0" y="12013"/>
                  </a:lnTo>
                  <a:cubicBezTo>
                    <a:pt x="0" y="12990"/>
                    <a:pt x="810" y="13787"/>
                    <a:pt x="1786" y="13787"/>
                  </a:cubicBezTo>
                  <a:cubicBezTo>
                    <a:pt x="2763" y="13787"/>
                    <a:pt x="3560" y="12990"/>
                    <a:pt x="3560" y="12013"/>
                  </a:cubicBezTo>
                  <a:lnTo>
                    <a:pt x="3560" y="1786"/>
                  </a:lnTo>
                  <a:cubicBezTo>
                    <a:pt x="3560" y="810"/>
                    <a:pt x="2763" y="0"/>
                    <a:pt x="1786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7258819" y="1969832"/>
              <a:ext cx="439634" cy="717462"/>
            </a:xfrm>
            <a:custGeom>
              <a:avLst/>
              <a:gdLst/>
              <a:ahLst/>
              <a:cxnLst/>
              <a:rect l="l" t="t" r="r" b="b"/>
              <a:pathLst>
                <a:path w="42030" h="68591" extrusionOk="0">
                  <a:moveTo>
                    <a:pt x="7141" y="1"/>
                  </a:moveTo>
                  <a:cubicBezTo>
                    <a:pt x="6448" y="1"/>
                    <a:pt x="5730" y="101"/>
                    <a:pt x="4990" y="320"/>
                  </a:cubicBezTo>
                  <a:cubicBezTo>
                    <a:pt x="3585" y="737"/>
                    <a:pt x="1549" y="1832"/>
                    <a:pt x="1" y="3273"/>
                  </a:cubicBezTo>
                  <a:lnTo>
                    <a:pt x="1" y="68590"/>
                  </a:lnTo>
                  <a:lnTo>
                    <a:pt x="42030" y="68590"/>
                  </a:lnTo>
                  <a:lnTo>
                    <a:pt x="42030" y="30002"/>
                  </a:lnTo>
                  <a:cubicBezTo>
                    <a:pt x="40636" y="30452"/>
                    <a:pt x="39068" y="30666"/>
                    <a:pt x="37458" y="30666"/>
                  </a:cubicBezTo>
                  <a:cubicBezTo>
                    <a:pt x="32934" y="30666"/>
                    <a:pt x="28083" y="28977"/>
                    <a:pt x="25861" y="26097"/>
                  </a:cubicBezTo>
                  <a:cubicBezTo>
                    <a:pt x="21539" y="20477"/>
                    <a:pt x="20932" y="12214"/>
                    <a:pt x="16563" y="6333"/>
                  </a:cubicBezTo>
                  <a:cubicBezTo>
                    <a:pt x="14264" y="3244"/>
                    <a:pt x="11087" y="1"/>
                    <a:pt x="7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7589480" y="1929832"/>
              <a:ext cx="14330" cy="358433"/>
            </a:xfrm>
            <a:custGeom>
              <a:avLst/>
              <a:gdLst/>
              <a:ahLst/>
              <a:cxnLst/>
              <a:rect l="l" t="t" r="r" b="b"/>
              <a:pathLst>
                <a:path w="1370" h="34267" extrusionOk="0">
                  <a:moveTo>
                    <a:pt x="0" y="1"/>
                  </a:moveTo>
                  <a:lnTo>
                    <a:pt x="0" y="34267"/>
                  </a:lnTo>
                  <a:lnTo>
                    <a:pt x="1369" y="34267"/>
                  </a:lnTo>
                  <a:lnTo>
                    <a:pt x="13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7519356" y="1810881"/>
              <a:ext cx="226051" cy="156701"/>
            </a:xfrm>
            <a:custGeom>
              <a:avLst/>
              <a:gdLst/>
              <a:ahLst/>
              <a:cxnLst/>
              <a:rect l="l" t="t" r="r" b="b"/>
              <a:pathLst>
                <a:path w="21611" h="14981" extrusionOk="0">
                  <a:moveTo>
                    <a:pt x="6624" y="0"/>
                  </a:moveTo>
                  <a:cubicBezTo>
                    <a:pt x="4384" y="0"/>
                    <a:pt x="2564" y="748"/>
                    <a:pt x="1703" y="2240"/>
                  </a:cubicBezTo>
                  <a:cubicBezTo>
                    <a:pt x="1" y="5181"/>
                    <a:pt x="2692" y="9932"/>
                    <a:pt x="7728" y="12825"/>
                  </a:cubicBezTo>
                  <a:cubicBezTo>
                    <a:pt x="10215" y="14263"/>
                    <a:pt x="12806" y="14980"/>
                    <a:pt x="14996" y="14980"/>
                  </a:cubicBezTo>
                  <a:cubicBezTo>
                    <a:pt x="17231" y="14980"/>
                    <a:pt x="19048" y="14233"/>
                    <a:pt x="19908" y="12742"/>
                  </a:cubicBezTo>
                  <a:cubicBezTo>
                    <a:pt x="21611" y="9789"/>
                    <a:pt x="18920" y="5050"/>
                    <a:pt x="13895" y="2145"/>
                  </a:cubicBezTo>
                  <a:cubicBezTo>
                    <a:pt x="11405" y="715"/>
                    <a:pt x="8814" y="0"/>
                    <a:pt x="6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7561698" y="1810892"/>
              <a:ext cx="168396" cy="109537"/>
            </a:xfrm>
            <a:custGeom>
              <a:avLst/>
              <a:gdLst/>
              <a:ahLst/>
              <a:cxnLst/>
              <a:rect l="l" t="t" r="r" b="b"/>
              <a:pathLst>
                <a:path w="16099" h="10472" extrusionOk="0">
                  <a:moveTo>
                    <a:pt x="2588" y="0"/>
                  </a:moveTo>
                  <a:cubicBezTo>
                    <a:pt x="2096" y="0"/>
                    <a:pt x="1625" y="36"/>
                    <a:pt x="1180" y="108"/>
                  </a:cubicBezTo>
                  <a:cubicBezTo>
                    <a:pt x="1" y="3728"/>
                    <a:pt x="3620" y="7800"/>
                    <a:pt x="6883" y="9383"/>
                  </a:cubicBezTo>
                  <a:cubicBezTo>
                    <a:pt x="8429" y="10135"/>
                    <a:pt x="9913" y="10471"/>
                    <a:pt x="11316" y="10471"/>
                  </a:cubicBezTo>
                  <a:cubicBezTo>
                    <a:pt x="13046" y="10471"/>
                    <a:pt x="14652" y="9960"/>
                    <a:pt x="16098" y="9086"/>
                  </a:cubicBezTo>
                  <a:cubicBezTo>
                    <a:pt x="15348" y="6657"/>
                    <a:pt x="13086" y="4025"/>
                    <a:pt x="9847" y="2144"/>
                  </a:cubicBezTo>
                  <a:cubicBezTo>
                    <a:pt x="7368" y="715"/>
                    <a:pt x="4777" y="0"/>
                    <a:pt x="2588" y="0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7610526" y="1846268"/>
              <a:ext cx="63021" cy="71620"/>
            </a:xfrm>
            <a:custGeom>
              <a:avLst/>
              <a:gdLst/>
              <a:ahLst/>
              <a:cxnLst/>
              <a:rect l="l" t="t" r="r" b="b"/>
              <a:pathLst>
                <a:path w="6025" h="6847" extrusionOk="0">
                  <a:moveTo>
                    <a:pt x="5322" y="0"/>
                  </a:moveTo>
                  <a:lnTo>
                    <a:pt x="0" y="6263"/>
                  </a:lnTo>
                  <a:lnTo>
                    <a:pt x="691" y="6847"/>
                  </a:lnTo>
                  <a:lnTo>
                    <a:pt x="6025" y="584"/>
                  </a:lnTo>
                  <a:lnTo>
                    <a:pt x="5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7293201" y="2307313"/>
              <a:ext cx="214963" cy="23922"/>
            </a:xfrm>
            <a:custGeom>
              <a:avLst/>
              <a:gdLst/>
              <a:ahLst/>
              <a:cxnLst/>
              <a:rect l="l" t="t" r="r" b="b"/>
              <a:pathLst>
                <a:path w="20551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0550" y="2286"/>
                  </a:lnTo>
                  <a:lnTo>
                    <a:pt x="20550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7295565" y="2376684"/>
              <a:ext cx="215089" cy="23922"/>
            </a:xfrm>
            <a:custGeom>
              <a:avLst/>
              <a:gdLst/>
              <a:ahLst/>
              <a:cxnLst/>
              <a:rect l="l" t="t" r="r" b="b"/>
              <a:pathLst>
                <a:path w="20563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0562" y="2286"/>
                  </a:lnTo>
                  <a:lnTo>
                    <a:pt x="20562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7295565" y="2448293"/>
              <a:ext cx="215089" cy="23922"/>
            </a:xfrm>
            <a:custGeom>
              <a:avLst/>
              <a:gdLst/>
              <a:ahLst/>
              <a:cxnLst/>
              <a:rect l="l" t="t" r="r" b="b"/>
              <a:pathLst>
                <a:path w="20563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0562" y="2286"/>
                  </a:lnTo>
                  <a:lnTo>
                    <a:pt x="20562" y="0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7295565" y="2529609"/>
              <a:ext cx="215089" cy="23807"/>
            </a:xfrm>
            <a:custGeom>
              <a:avLst/>
              <a:gdLst/>
              <a:ahLst/>
              <a:cxnLst/>
              <a:rect l="l" t="t" r="r" b="b"/>
              <a:pathLst>
                <a:path w="20563" h="2276" extrusionOk="0">
                  <a:moveTo>
                    <a:pt x="0" y="1"/>
                  </a:moveTo>
                  <a:lnTo>
                    <a:pt x="0" y="2275"/>
                  </a:lnTo>
                  <a:lnTo>
                    <a:pt x="20562" y="2275"/>
                  </a:lnTo>
                  <a:lnTo>
                    <a:pt x="20562" y="1"/>
                  </a:lnTo>
                  <a:close/>
                </a:path>
              </a:pathLst>
            </a:custGeom>
            <a:solidFill>
              <a:srgbClr val="043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7599563" y="2560246"/>
              <a:ext cx="37123" cy="144233"/>
            </a:xfrm>
            <a:custGeom>
              <a:avLst/>
              <a:gdLst/>
              <a:ahLst/>
              <a:cxnLst/>
              <a:rect l="l" t="t" r="r" b="b"/>
              <a:pathLst>
                <a:path w="3549" h="13789" extrusionOk="0">
                  <a:moveTo>
                    <a:pt x="1774" y="1"/>
                  </a:moveTo>
                  <a:cubicBezTo>
                    <a:pt x="798" y="1"/>
                    <a:pt x="0" y="799"/>
                    <a:pt x="0" y="1775"/>
                  </a:cubicBezTo>
                  <a:lnTo>
                    <a:pt x="0" y="12002"/>
                  </a:lnTo>
                  <a:cubicBezTo>
                    <a:pt x="0" y="12979"/>
                    <a:pt x="798" y="13788"/>
                    <a:pt x="1774" y="13788"/>
                  </a:cubicBezTo>
                  <a:cubicBezTo>
                    <a:pt x="2751" y="13788"/>
                    <a:pt x="3549" y="12979"/>
                    <a:pt x="3549" y="12002"/>
                  </a:cubicBezTo>
                  <a:lnTo>
                    <a:pt x="3549" y="1775"/>
                  </a:lnTo>
                  <a:cubicBezTo>
                    <a:pt x="3549" y="799"/>
                    <a:pt x="2751" y="1"/>
                    <a:pt x="1774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6841736" y="1715570"/>
              <a:ext cx="58545" cy="309323"/>
            </a:xfrm>
            <a:custGeom>
              <a:avLst/>
              <a:gdLst/>
              <a:ahLst/>
              <a:cxnLst/>
              <a:rect l="l" t="t" r="r" b="b"/>
              <a:pathLst>
                <a:path w="5597" h="29572" extrusionOk="0">
                  <a:moveTo>
                    <a:pt x="794" y="0"/>
                  </a:moveTo>
                  <a:cubicBezTo>
                    <a:pt x="493" y="0"/>
                    <a:pt x="191" y="215"/>
                    <a:pt x="191" y="601"/>
                  </a:cubicBezTo>
                  <a:lnTo>
                    <a:pt x="1" y="29462"/>
                  </a:lnTo>
                  <a:cubicBezTo>
                    <a:pt x="135" y="29537"/>
                    <a:pt x="279" y="29572"/>
                    <a:pt x="421" y="29572"/>
                  </a:cubicBezTo>
                  <a:cubicBezTo>
                    <a:pt x="799" y="29572"/>
                    <a:pt x="1162" y="29327"/>
                    <a:pt x="1275" y="28938"/>
                  </a:cubicBezTo>
                  <a:lnTo>
                    <a:pt x="5454" y="14996"/>
                  </a:lnTo>
                  <a:cubicBezTo>
                    <a:pt x="5597" y="14496"/>
                    <a:pt x="5597" y="13960"/>
                    <a:pt x="5442" y="13460"/>
                  </a:cubicBezTo>
                  <a:lnTo>
                    <a:pt x="1358" y="423"/>
                  </a:lnTo>
                  <a:cubicBezTo>
                    <a:pt x="1269" y="134"/>
                    <a:pt x="1032" y="0"/>
                    <a:pt x="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6607140" y="2040123"/>
              <a:ext cx="242965" cy="126263"/>
            </a:xfrm>
            <a:custGeom>
              <a:avLst/>
              <a:gdLst/>
              <a:ahLst/>
              <a:cxnLst/>
              <a:rect l="l" t="t" r="r" b="b"/>
              <a:pathLst>
                <a:path w="23228" h="12071" extrusionOk="0">
                  <a:moveTo>
                    <a:pt x="22549" y="0"/>
                  </a:moveTo>
                  <a:cubicBezTo>
                    <a:pt x="22469" y="0"/>
                    <a:pt x="22384" y="20"/>
                    <a:pt x="22298" y="65"/>
                  </a:cubicBezTo>
                  <a:lnTo>
                    <a:pt x="21" y="11328"/>
                  </a:lnTo>
                  <a:cubicBezTo>
                    <a:pt x="0" y="11742"/>
                    <a:pt x="337" y="12070"/>
                    <a:pt x="748" y="12070"/>
                  </a:cubicBezTo>
                  <a:cubicBezTo>
                    <a:pt x="798" y="12070"/>
                    <a:pt x="850" y="12065"/>
                    <a:pt x="902" y="12055"/>
                  </a:cubicBezTo>
                  <a:lnTo>
                    <a:pt x="13190" y="9602"/>
                  </a:lnTo>
                  <a:cubicBezTo>
                    <a:pt x="13630" y="9507"/>
                    <a:pt x="14047" y="9292"/>
                    <a:pt x="14368" y="8983"/>
                  </a:cubicBezTo>
                  <a:lnTo>
                    <a:pt x="22869" y="851"/>
                  </a:lnTo>
                  <a:cubicBezTo>
                    <a:pt x="23228" y="513"/>
                    <a:pt x="22954" y="0"/>
                    <a:pt x="2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6841736" y="1761709"/>
              <a:ext cx="58545" cy="263184"/>
            </a:xfrm>
            <a:custGeom>
              <a:avLst/>
              <a:gdLst/>
              <a:ahLst/>
              <a:cxnLst/>
              <a:rect l="l" t="t" r="r" b="b"/>
              <a:pathLst>
                <a:path w="5597" h="25161" extrusionOk="0">
                  <a:moveTo>
                    <a:pt x="2608" y="0"/>
                  </a:moveTo>
                  <a:cubicBezTo>
                    <a:pt x="1834" y="1667"/>
                    <a:pt x="2287" y="3798"/>
                    <a:pt x="2692" y="5525"/>
                  </a:cubicBezTo>
                  <a:cubicBezTo>
                    <a:pt x="3132" y="7394"/>
                    <a:pt x="3823" y="9263"/>
                    <a:pt x="3954" y="11192"/>
                  </a:cubicBezTo>
                  <a:cubicBezTo>
                    <a:pt x="4168" y="14514"/>
                    <a:pt x="2430" y="17181"/>
                    <a:pt x="37" y="19157"/>
                  </a:cubicBezTo>
                  <a:lnTo>
                    <a:pt x="1" y="25051"/>
                  </a:lnTo>
                  <a:cubicBezTo>
                    <a:pt x="135" y="25126"/>
                    <a:pt x="279" y="25161"/>
                    <a:pt x="421" y="25161"/>
                  </a:cubicBezTo>
                  <a:cubicBezTo>
                    <a:pt x="799" y="25161"/>
                    <a:pt x="1162" y="24916"/>
                    <a:pt x="1275" y="24527"/>
                  </a:cubicBezTo>
                  <a:lnTo>
                    <a:pt x="5454" y="10585"/>
                  </a:lnTo>
                  <a:cubicBezTo>
                    <a:pt x="5597" y="10085"/>
                    <a:pt x="5597" y="9549"/>
                    <a:pt x="5442" y="9049"/>
                  </a:cubicBezTo>
                  <a:lnTo>
                    <a:pt x="2608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6607140" y="2065331"/>
              <a:ext cx="222285" cy="101054"/>
            </a:xfrm>
            <a:custGeom>
              <a:avLst/>
              <a:gdLst/>
              <a:ahLst/>
              <a:cxnLst/>
              <a:rect l="l" t="t" r="r" b="b"/>
              <a:pathLst>
                <a:path w="21251" h="9661" extrusionOk="0">
                  <a:moveTo>
                    <a:pt x="21250" y="1"/>
                  </a:moveTo>
                  <a:cubicBezTo>
                    <a:pt x="19500" y="1286"/>
                    <a:pt x="16297" y="2013"/>
                    <a:pt x="15178" y="2679"/>
                  </a:cubicBezTo>
                  <a:cubicBezTo>
                    <a:pt x="14452" y="3120"/>
                    <a:pt x="14047" y="3822"/>
                    <a:pt x="13416" y="4358"/>
                  </a:cubicBezTo>
                  <a:cubicBezTo>
                    <a:pt x="12904" y="4799"/>
                    <a:pt x="12261" y="5084"/>
                    <a:pt x="11642" y="5335"/>
                  </a:cubicBezTo>
                  <a:cubicBezTo>
                    <a:pt x="10118" y="5977"/>
                    <a:pt x="8570" y="6656"/>
                    <a:pt x="6903" y="6704"/>
                  </a:cubicBezTo>
                  <a:cubicBezTo>
                    <a:pt x="6812" y="6707"/>
                    <a:pt x="6721" y="6708"/>
                    <a:pt x="6630" y="6708"/>
                  </a:cubicBezTo>
                  <a:cubicBezTo>
                    <a:pt x="6000" y="6708"/>
                    <a:pt x="5389" y="6637"/>
                    <a:pt x="4796" y="6501"/>
                  </a:cubicBezTo>
                  <a:lnTo>
                    <a:pt x="21" y="8918"/>
                  </a:lnTo>
                  <a:cubicBezTo>
                    <a:pt x="0" y="9332"/>
                    <a:pt x="337" y="9660"/>
                    <a:pt x="748" y="9660"/>
                  </a:cubicBezTo>
                  <a:cubicBezTo>
                    <a:pt x="798" y="9660"/>
                    <a:pt x="850" y="9655"/>
                    <a:pt x="902" y="9645"/>
                  </a:cubicBezTo>
                  <a:lnTo>
                    <a:pt x="13190" y="7192"/>
                  </a:lnTo>
                  <a:cubicBezTo>
                    <a:pt x="13630" y="7097"/>
                    <a:pt x="14047" y="6882"/>
                    <a:pt x="14380" y="6573"/>
                  </a:cubicBezTo>
                  <a:lnTo>
                    <a:pt x="21250" y="1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6876485" y="2025981"/>
              <a:ext cx="13462" cy="729188"/>
            </a:xfrm>
            <a:custGeom>
              <a:avLst/>
              <a:gdLst/>
              <a:ahLst/>
              <a:cxnLst/>
              <a:rect l="l" t="t" r="r" b="b"/>
              <a:pathLst>
                <a:path w="1287" h="69712" extrusionOk="0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69068"/>
                  </a:lnTo>
                  <a:cubicBezTo>
                    <a:pt x="1" y="69425"/>
                    <a:pt x="287" y="69711"/>
                    <a:pt x="644" y="69711"/>
                  </a:cubicBezTo>
                  <a:cubicBezTo>
                    <a:pt x="1001" y="69711"/>
                    <a:pt x="1287" y="69425"/>
                    <a:pt x="1287" y="69068"/>
                  </a:cubicBezTo>
                  <a:lnTo>
                    <a:pt x="1287" y="643"/>
                  </a:lnTo>
                  <a:cubicBezTo>
                    <a:pt x="1287" y="286"/>
                    <a:pt x="1001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6842866" y="2010280"/>
              <a:ext cx="105364" cy="58304"/>
            </a:xfrm>
            <a:custGeom>
              <a:avLst/>
              <a:gdLst/>
              <a:ahLst/>
              <a:cxnLst/>
              <a:rect l="l" t="t" r="r" b="b"/>
              <a:pathLst>
                <a:path w="10073" h="5574" extrusionOk="0">
                  <a:moveTo>
                    <a:pt x="2786" y="1"/>
                  </a:moveTo>
                  <a:cubicBezTo>
                    <a:pt x="1250" y="1"/>
                    <a:pt x="0" y="1251"/>
                    <a:pt x="0" y="2787"/>
                  </a:cubicBezTo>
                  <a:cubicBezTo>
                    <a:pt x="0" y="4323"/>
                    <a:pt x="1250" y="5573"/>
                    <a:pt x="2786" y="5573"/>
                  </a:cubicBezTo>
                  <a:lnTo>
                    <a:pt x="7287" y="5573"/>
                  </a:lnTo>
                  <a:cubicBezTo>
                    <a:pt x="8823" y="5573"/>
                    <a:pt x="10073" y="4323"/>
                    <a:pt x="10073" y="2787"/>
                  </a:cubicBezTo>
                  <a:cubicBezTo>
                    <a:pt x="10073" y="1251"/>
                    <a:pt x="8823" y="1"/>
                    <a:pt x="7287" y="1"/>
                  </a:cubicBez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6815838" y="2010165"/>
              <a:ext cx="65145" cy="60658"/>
            </a:xfrm>
            <a:custGeom>
              <a:avLst/>
              <a:gdLst/>
              <a:ahLst/>
              <a:cxnLst/>
              <a:rect l="l" t="t" r="r" b="b"/>
              <a:pathLst>
                <a:path w="6228" h="5799" extrusionOk="0">
                  <a:moveTo>
                    <a:pt x="3120" y="0"/>
                  </a:moveTo>
                  <a:cubicBezTo>
                    <a:pt x="1393" y="0"/>
                    <a:pt x="0" y="1298"/>
                    <a:pt x="0" y="2905"/>
                  </a:cubicBezTo>
                  <a:cubicBezTo>
                    <a:pt x="0" y="4501"/>
                    <a:pt x="1393" y="5798"/>
                    <a:pt x="3120" y="5798"/>
                  </a:cubicBezTo>
                  <a:cubicBezTo>
                    <a:pt x="4834" y="5798"/>
                    <a:pt x="6227" y="4501"/>
                    <a:pt x="6227" y="2905"/>
                  </a:cubicBezTo>
                  <a:cubicBezTo>
                    <a:pt x="6227" y="1298"/>
                    <a:pt x="4834" y="0"/>
                    <a:pt x="3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6846224" y="2037183"/>
              <a:ext cx="102006" cy="14581"/>
            </a:xfrm>
            <a:custGeom>
              <a:avLst/>
              <a:gdLst/>
              <a:ahLst/>
              <a:cxnLst/>
              <a:rect l="l" t="t" r="r" b="b"/>
              <a:pathLst>
                <a:path w="9752" h="1394" extrusionOk="0">
                  <a:moveTo>
                    <a:pt x="691" y="1"/>
                  </a:moveTo>
                  <a:cubicBezTo>
                    <a:pt x="310" y="1"/>
                    <a:pt x="1" y="310"/>
                    <a:pt x="1" y="691"/>
                  </a:cubicBezTo>
                  <a:cubicBezTo>
                    <a:pt x="1" y="1072"/>
                    <a:pt x="310" y="1394"/>
                    <a:pt x="691" y="1394"/>
                  </a:cubicBezTo>
                  <a:lnTo>
                    <a:pt x="9061" y="1394"/>
                  </a:lnTo>
                  <a:cubicBezTo>
                    <a:pt x="9442" y="1394"/>
                    <a:pt x="9752" y="1072"/>
                    <a:pt x="9752" y="691"/>
                  </a:cubicBezTo>
                  <a:cubicBezTo>
                    <a:pt x="9752" y="310"/>
                    <a:pt x="9442" y="1"/>
                    <a:pt x="90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6862165" y="2042790"/>
              <a:ext cx="237003" cy="137016"/>
            </a:xfrm>
            <a:custGeom>
              <a:avLst/>
              <a:gdLst/>
              <a:ahLst/>
              <a:cxnLst/>
              <a:rect l="l" t="t" r="r" b="b"/>
              <a:pathLst>
                <a:path w="22658" h="13099" extrusionOk="0">
                  <a:moveTo>
                    <a:pt x="723" y="0"/>
                  </a:moveTo>
                  <a:cubicBezTo>
                    <a:pt x="328" y="0"/>
                    <a:pt x="1" y="303"/>
                    <a:pt x="1" y="703"/>
                  </a:cubicBezTo>
                  <a:lnTo>
                    <a:pt x="21718" y="13026"/>
                  </a:lnTo>
                  <a:cubicBezTo>
                    <a:pt x="21808" y="13076"/>
                    <a:pt x="21898" y="13099"/>
                    <a:pt x="21983" y="13099"/>
                  </a:cubicBezTo>
                  <a:cubicBezTo>
                    <a:pt x="22378" y="13099"/>
                    <a:pt x="22658" y="12617"/>
                    <a:pt x="22325" y="12264"/>
                  </a:cubicBezTo>
                  <a:lnTo>
                    <a:pt x="14229" y="3739"/>
                  </a:lnTo>
                  <a:cubicBezTo>
                    <a:pt x="13919" y="3406"/>
                    <a:pt x="13514" y="3168"/>
                    <a:pt x="13074" y="3060"/>
                  </a:cubicBezTo>
                  <a:lnTo>
                    <a:pt x="917" y="24"/>
                  </a:lnTo>
                  <a:cubicBezTo>
                    <a:pt x="851" y="8"/>
                    <a:pt x="786" y="0"/>
                    <a:pt x="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6898283" y="2049641"/>
              <a:ext cx="200884" cy="130164"/>
            </a:xfrm>
            <a:custGeom>
              <a:avLst/>
              <a:gdLst/>
              <a:ahLst/>
              <a:cxnLst/>
              <a:rect l="l" t="t" r="r" b="b"/>
              <a:pathLst>
                <a:path w="19205" h="12444" extrusionOk="0">
                  <a:moveTo>
                    <a:pt x="0" y="0"/>
                  </a:moveTo>
                  <a:cubicBezTo>
                    <a:pt x="524" y="1786"/>
                    <a:pt x="2310" y="2501"/>
                    <a:pt x="4227" y="2905"/>
                  </a:cubicBezTo>
                  <a:cubicBezTo>
                    <a:pt x="6549" y="3382"/>
                    <a:pt x="8859" y="3620"/>
                    <a:pt x="10811" y="5084"/>
                  </a:cubicBezTo>
                  <a:cubicBezTo>
                    <a:pt x="12395" y="6287"/>
                    <a:pt x="13073" y="7835"/>
                    <a:pt x="13204" y="9502"/>
                  </a:cubicBezTo>
                  <a:lnTo>
                    <a:pt x="18265" y="12371"/>
                  </a:lnTo>
                  <a:cubicBezTo>
                    <a:pt x="18355" y="12421"/>
                    <a:pt x="18445" y="12444"/>
                    <a:pt x="18530" y="12444"/>
                  </a:cubicBezTo>
                  <a:cubicBezTo>
                    <a:pt x="18925" y="12444"/>
                    <a:pt x="19205" y="11962"/>
                    <a:pt x="18872" y="11609"/>
                  </a:cubicBezTo>
                  <a:lnTo>
                    <a:pt x="10776" y="3084"/>
                  </a:lnTo>
                  <a:cubicBezTo>
                    <a:pt x="10466" y="2751"/>
                    <a:pt x="10061" y="2513"/>
                    <a:pt x="9621" y="24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E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5475671" y="2683789"/>
              <a:ext cx="3402418" cy="160425"/>
            </a:xfrm>
            <a:custGeom>
              <a:avLst/>
              <a:gdLst/>
              <a:ahLst/>
              <a:cxnLst/>
              <a:rect l="l" t="t" r="r" b="b"/>
              <a:pathLst>
                <a:path w="325279" h="15337" extrusionOk="0">
                  <a:moveTo>
                    <a:pt x="0" y="1"/>
                  </a:moveTo>
                  <a:lnTo>
                    <a:pt x="0" y="620"/>
                  </a:lnTo>
                  <a:cubicBezTo>
                    <a:pt x="0" y="8704"/>
                    <a:pt x="5096" y="15336"/>
                    <a:pt x="11323" y="15336"/>
                  </a:cubicBezTo>
                  <a:lnTo>
                    <a:pt x="313968" y="15336"/>
                  </a:lnTo>
                  <a:cubicBezTo>
                    <a:pt x="320183" y="15336"/>
                    <a:pt x="325279" y="8704"/>
                    <a:pt x="325279" y="620"/>
                  </a:cubicBezTo>
                  <a:lnTo>
                    <a:pt x="325279" y="1"/>
                  </a:lnTo>
                  <a:close/>
                </a:path>
              </a:pathLst>
            </a:custGeom>
            <a:solidFill>
              <a:srgbClr val="3FB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7813648" y="362014"/>
              <a:ext cx="510124" cy="264900"/>
            </a:xfrm>
            <a:custGeom>
              <a:avLst/>
              <a:gdLst/>
              <a:ahLst/>
              <a:cxnLst/>
              <a:rect l="l" t="t" r="r" b="b"/>
              <a:pathLst>
                <a:path w="48769" h="25325" extrusionOk="0">
                  <a:moveTo>
                    <a:pt x="24372" y="0"/>
                  </a:moveTo>
                  <a:cubicBezTo>
                    <a:pt x="20705" y="0"/>
                    <a:pt x="17419" y="1607"/>
                    <a:pt x="15169" y="4155"/>
                  </a:cubicBezTo>
                  <a:cubicBezTo>
                    <a:pt x="13866" y="5635"/>
                    <a:pt x="12000" y="6408"/>
                    <a:pt x="10045" y="6408"/>
                  </a:cubicBezTo>
                  <a:cubicBezTo>
                    <a:pt x="9892" y="6408"/>
                    <a:pt x="9739" y="6403"/>
                    <a:pt x="9585" y="6394"/>
                  </a:cubicBezTo>
                  <a:cubicBezTo>
                    <a:pt x="9406" y="6382"/>
                    <a:pt x="9216" y="6370"/>
                    <a:pt x="9037" y="6370"/>
                  </a:cubicBezTo>
                  <a:cubicBezTo>
                    <a:pt x="4048" y="6370"/>
                    <a:pt x="0" y="10418"/>
                    <a:pt x="0" y="15395"/>
                  </a:cubicBezTo>
                  <a:cubicBezTo>
                    <a:pt x="0" y="20372"/>
                    <a:pt x="4048" y="24408"/>
                    <a:pt x="9037" y="24408"/>
                  </a:cubicBezTo>
                  <a:cubicBezTo>
                    <a:pt x="10204" y="24408"/>
                    <a:pt x="11335" y="24182"/>
                    <a:pt x="12359" y="23777"/>
                  </a:cubicBezTo>
                  <a:cubicBezTo>
                    <a:pt x="13593" y="23285"/>
                    <a:pt x="14893" y="23063"/>
                    <a:pt x="16201" y="23063"/>
                  </a:cubicBezTo>
                  <a:cubicBezTo>
                    <a:pt x="17619" y="23063"/>
                    <a:pt x="19045" y="23324"/>
                    <a:pt x="20408" y="23789"/>
                  </a:cubicBezTo>
                  <a:cubicBezTo>
                    <a:pt x="21646" y="24217"/>
                    <a:pt x="22979" y="24444"/>
                    <a:pt x="24372" y="24444"/>
                  </a:cubicBezTo>
                  <a:cubicBezTo>
                    <a:pt x="25265" y="24444"/>
                    <a:pt x="26135" y="24348"/>
                    <a:pt x="26980" y="24170"/>
                  </a:cubicBezTo>
                  <a:cubicBezTo>
                    <a:pt x="27470" y="24062"/>
                    <a:pt x="27967" y="24009"/>
                    <a:pt x="28462" y="24009"/>
                  </a:cubicBezTo>
                  <a:cubicBezTo>
                    <a:pt x="29447" y="24009"/>
                    <a:pt x="30427" y="24218"/>
                    <a:pt x="31338" y="24622"/>
                  </a:cubicBezTo>
                  <a:cubicBezTo>
                    <a:pt x="32338" y="25075"/>
                    <a:pt x="33457" y="25325"/>
                    <a:pt x="34624" y="25325"/>
                  </a:cubicBezTo>
                  <a:cubicBezTo>
                    <a:pt x="36279" y="25325"/>
                    <a:pt x="37815" y="24825"/>
                    <a:pt x="39100" y="23967"/>
                  </a:cubicBezTo>
                  <a:cubicBezTo>
                    <a:pt x="39941" y="23407"/>
                    <a:pt x="40926" y="23131"/>
                    <a:pt x="41923" y="23131"/>
                  </a:cubicBezTo>
                  <a:cubicBezTo>
                    <a:pt x="42325" y="23131"/>
                    <a:pt x="42728" y="23176"/>
                    <a:pt x="43125" y="23265"/>
                  </a:cubicBezTo>
                  <a:cubicBezTo>
                    <a:pt x="43434" y="23336"/>
                    <a:pt x="43756" y="23372"/>
                    <a:pt x="44077" y="23372"/>
                  </a:cubicBezTo>
                  <a:cubicBezTo>
                    <a:pt x="46697" y="23372"/>
                    <a:pt x="48768" y="21110"/>
                    <a:pt x="48483" y="18455"/>
                  </a:cubicBezTo>
                  <a:cubicBezTo>
                    <a:pt x="48256" y="16478"/>
                    <a:pt x="46685" y="14859"/>
                    <a:pt x="44720" y="14585"/>
                  </a:cubicBezTo>
                  <a:cubicBezTo>
                    <a:pt x="44696" y="14573"/>
                    <a:pt x="44673" y="14573"/>
                    <a:pt x="44649" y="14573"/>
                  </a:cubicBezTo>
                  <a:cubicBezTo>
                    <a:pt x="43232" y="14395"/>
                    <a:pt x="41982" y="13657"/>
                    <a:pt x="41136" y="12514"/>
                  </a:cubicBezTo>
                  <a:cubicBezTo>
                    <a:pt x="40398" y="11513"/>
                    <a:pt x="39434" y="10680"/>
                    <a:pt x="38327" y="10108"/>
                  </a:cubicBezTo>
                  <a:cubicBezTo>
                    <a:pt x="37029" y="9442"/>
                    <a:pt x="36052" y="8299"/>
                    <a:pt x="35433" y="6977"/>
                  </a:cubicBezTo>
                  <a:cubicBezTo>
                    <a:pt x="33469" y="2858"/>
                    <a:pt x="29254" y="0"/>
                    <a:pt x="24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32" name="Picture 1026" descr="AFORIS_IS">
            <a:extLst>
              <a:ext uri="{FF2B5EF4-FFF2-40B4-BE49-F238E27FC236}">
                <a16:creationId xmlns:a16="http://schemas.microsoft.com/office/drawing/2014/main" id="{8B17F235-34C9-4221-B34E-4B48C4E14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144" y="6118734"/>
            <a:ext cx="935360" cy="69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Immagine 132" descr="C:\Users\GIANMARIA\Desktop\Scuola-Emas-ed-Ecolabel.jpg">
            <a:extLst>
              <a:ext uri="{FF2B5EF4-FFF2-40B4-BE49-F238E27FC236}">
                <a16:creationId xmlns:a16="http://schemas.microsoft.com/office/drawing/2014/main" id="{23D54106-5AB7-4468-91E4-E180F0FA67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43644"/>
            <a:ext cx="1768280" cy="66389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Rectangle 15">
            <a:extLst>
              <a:ext uri="{FF2B5EF4-FFF2-40B4-BE49-F238E27FC236}">
                <a16:creationId xmlns:a16="http://schemas.microsoft.com/office/drawing/2014/main" id="{C5CC5435-040E-4E40-BA65-1EDA6F9DF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36268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121C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Prof. Gian Maria Gasperi</a:t>
            </a:r>
            <a:br>
              <a:rPr lang="it-IT" sz="1600" b="1" dirty="0">
                <a:solidFill>
                  <a:srgbClr val="006600"/>
                </a:solidFill>
                <a:latin typeface="Arial" charset="0"/>
              </a:rPr>
            </a:br>
            <a:r>
              <a:rPr lang="it-IT" sz="900" b="1" dirty="0">
                <a:solidFill>
                  <a:srgbClr val="FF0000"/>
                </a:solidFill>
                <a:latin typeface="Arial" charset="0"/>
              </a:rPr>
              <a:t>Founder Gruppo A.FO.RI.S. </a:t>
            </a:r>
          </a:p>
          <a:p>
            <a:pPr algn="ctr">
              <a:defRPr/>
            </a:pPr>
            <a:r>
              <a:rPr lang="it-IT" sz="900" b="1" dirty="0">
                <a:solidFill>
                  <a:srgbClr val="00B050"/>
                </a:solidFill>
                <a:latin typeface="Arial" charset="0"/>
              </a:rPr>
              <a:t>DIRETTORE SCUOLA EMAS ED ECOLABEL</a:t>
            </a:r>
          </a:p>
        </p:txBody>
      </p:sp>
      <p:pic>
        <p:nvPicPr>
          <p:cNvPr id="135" name="Immagine 134">
            <a:extLst>
              <a:ext uri="{FF2B5EF4-FFF2-40B4-BE49-F238E27FC236}">
                <a16:creationId xmlns:a16="http://schemas.microsoft.com/office/drawing/2014/main" id="{D591E689-C443-4BB2-8EF1-44D5FD3EB04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45" y="5909771"/>
            <a:ext cx="770255" cy="903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593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1785"/>
          <p:cNvGrpSpPr/>
          <p:nvPr/>
        </p:nvGrpSpPr>
        <p:grpSpPr>
          <a:xfrm>
            <a:off x="185148" y="598548"/>
            <a:ext cx="4104456" cy="3024335"/>
            <a:chOff x="958596" y="4829552"/>
            <a:chExt cx="4572000" cy="3428241"/>
          </a:xfrm>
        </p:grpSpPr>
        <p:sp>
          <p:nvSpPr>
            <p:cNvPr id="5" name="object 1786"/>
            <p:cNvSpPr/>
            <p:nvPr/>
          </p:nvSpPr>
          <p:spPr>
            <a:xfrm>
              <a:off x="5263134" y="49183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9EAF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1787"/>
            <p:cNvSpPr/>
            <p:nvPr/>
          </p:nvSpPr>
          <p:spPr>
            <a:xfrm>
              <a:off x="5266181" y="49183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C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1788"/>
            <p:cNvSpPr/>
            <p:nvPr/>
          </p:nvSpPr>
          <p:spPr>
            <a:xfrm>
              <a:off x="5263134" y="49190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3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" name="object 1789"/>
            <p:cNvSpPr/>
            <p:nvPr/>
          </p:nvSpPr>
          <p:spPr>
            <a:xfrm>
              <a:off x="5266943" y="49190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" name="object 1790"/>
            <p:cNvSpPr/>
            <p:nvPr/>
          </p:nvSpPr>
          <p:spPr>
            <a:xfrm>
              <a:off x="5266181" y="492213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9FDE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" name="object 1791"/>
            <p:cNvSpPr/>
            <p:nvPr/>
          </p:nvSpPr>
          <p:spPr>
            <a:xfrm>
              <a:off x="5114543" y="49190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BEFE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" name="object 1792"/>
            <p:cNvSpPr/>
            <p:nvPr/>
          </p:nvSpPr>
          <p:spPr>
            <a:xfrm>
              <a:off x="5164836" y="49190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object 1793"/>
            <p:cNvSpPr/>
            <p:nvPr/>
          </p:nvSpPr>
          <p:spPr>
            <a:xfrm>
              <a:off x="5157978" y="492137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3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" name="object 1794"/>
            <p:cNvSpPr/>
            <p:nvPr/>
          </p:nvSpPr>
          <p:spPr>
            <a:xfrm>
              <a:off x="5161787" y="492137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3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" name="object 1795"/>
            <p:cNvSpPr/>
            <p:nvPr/>
          </p:nvSpPr>
          <p:spPr>
            <a:xfrm>
              <a:off x="5212080" y="49190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E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1796"/>
            <p:cNvSpPr/>
            <p:nvPr/>
          </p:nvSpPr>
          <p:spPr>
            <a:xfrm>
              <a:off x="5210555" y="49198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DFEF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" name="object 1797"/>
            <p:cNvSpPr/>
            <p:nvPr/>
          </p:nvSpPr>
          <p:spPr>
            <a:xfrm>
              <a:off x="5216652" y="49198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6F8F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7" name="object 179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5869" y="4998716"/>
              <a:ext cx="24384" cy="762"/>
            </a:xfrm>
            <a:prstGeom prst="rect">
              <a:avLst/>
            </a:prstGeom>
          </p:spPr>
        </p:pic>
        <p:sp>
          <p:nvSpPr>
            <p:cNvPr id="18" name="object 1799"/>
            <p:cNvSpPr/>
            <p:nvPr/>
          </p:nvSpPr>
          <p:spPr>
            <a:xfrm>
              <a:off x="5072634" y="50303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" name="object 1800"/>
            <p:cNvSpPr/>
            <p:nvPr/>
          </p:nvSpPr>
          <p:spPr>
            <a:xfrm>
              <a:off x="5042916" y="50311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" name="object 1801"/>
            <p:cNvSpPr/>
            <p:nvPr/>
          </p:nvSpPr>
          <p:spPr>
            <a:xfrm>
              <a:off x="5068061" y="50311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" name="object 1802"/>
            <p:cNvSpPr/>
            <p:nvPr/>
          </p:nvSpPr>
          <p:spPr>
            <a:xfrm>
              <a:off x="5072634" y="50311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D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22" name="object 180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5202" y="5033006"/>
              <a:ext cx="24384" cy="762"/>
            </a:xfrm>
            <a:prstGeom prst="rect">
              <a:avLst/>
            </a:prstGeom>
          </p:spPr>
        </p:pic>
        <p:pic>
          <p:nvPicPr>
            <p:cNvPr id="23" name="object 180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40" y="5035292"/>
              <a:ext cx="24384" cy="762"/>
            </a:xfrm>
            <a:prstGeom prst="rect">
              <a:avLst/>
            </a:prstGeom>
          </p:spPr>
        </p:pic>
        <p:sp>
          <p:nvSpPr>
            <p:cNvPr id="24" name="object 1805"/>
            <p:cNvSpPr/>
            <p:nvPr/>
          </p:nvSpPr>
          <p:spPr>
            <a:xfrm>
              <a:off x="5067299" y="50356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" name="object 1806"/>
            <p:cNvSpPr/>
            <p:nvPr/>
          </p:nvSpPr>
          <p:spPr>
            <a:xfrm>
              <a:off x="5040630" y="503795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2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" name="object 1807"/>
            <p:cNvSpPr/>
            <p:nvPr/>
          </p:nvSpPr>
          <p:spPr>
            <a:xfrm>
              <a:off x="5042154" y="503795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E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" name="object 1808"/>
            <p:cNvSpPr/>
            <p:nvPr/>
          </p:nvSpPr>
          <p:spPr>
            <a:xfrm>
              <a:off x="5071872" y="503948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" name="object 1809"/>
            <p:cNvSpPr/>
            <p:nvPr/>
          </p:nvSpPr>
          <p:spPr>
            <a:xfrm>
              <a:off x="5070348" y="504100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" name="object 1810"/>
            <p:cNvSpPr/>
            <p:nvPr/>
          </p:nvSpPr>
          <p:spPr>
            <a:xfrm>
              <a:off x="5181599" y="50006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1404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" name="object 1811"/>
            <p:cNvSpPr/>
            <p:nvPr/>
          </p:nvSpPr>
          <p:spPr>
            <a:xfrm>
              <a:off x="5202936" y="50006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3636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" name="object 1812"/>
            <p:cNvSpPr/>
            <p:nvPr/>
          </p:nvSpPr>
          <p:spPr>
            <a:xfrm>
              <a:off x="5181599" y="50013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29282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" name="object 1813"/>
            <p:cNvSpPr/>
            <p:nvPr/>
          </p:nvSpPr>
          <p:spPr>
            <a:xfrm>
              <a:off x="5203698" y="50013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6666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" name="object 1814"/>
            <p:cNvSpPr/>
            <p:nvPr/>
          </p:nvSpPr>
          <p:spPr>
            <a:xfrm>
              <a:off x="5180837" y="50021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E3D3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" name="object 1815"/>
            <p:cNvSpPr/>
            <p:nvPr/>
          </p:nvSpPr>
          <p:spPr>
            <a:xfrm>
              <a:off x="5203698" y="50021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A7A7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" name="object 1816"/>
            <p:cNvSpPr/>
            <p:nvPr/>
          </p:nvSpPr>
          <p:spPr>
            <a:xfrm>
              <a:off x="5180837" y="50029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7363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" name="object 1817"/>
            <p:cNvSpPr/>
            <p:nvPr/>
          </p:nvSpPr>
          <p:spPr>
            <a:xfrm>
              <a:off x="5204460" y="50029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8787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" name="object 1818"/>
            <p:cNvSpPr/>
            <p:nvPr/>
          </p:nvSpPr>
          <p:spPr>
            <a:xfrm>
              <a:off x="5205222" y="50044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5858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" name="object 1819"/>
            <p:cNvSpPr/>
            <p:nvPr/>
          </p:nvSpPr>
          <p:spPr>
            <a:xfrm>
              <a:off x="5205984" y="500519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E7F8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" name="object 1820"/>
            <p:cNvSpPr/>
            <p:nvPr/>
          </p:nvSpPr>
          <p:spPr>
            <a:xfrm>
              <a:off x="5205984" y="500595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2727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" name="object 1821"/>
            <p:cNvSpPr/>
            <p:nvPr/>
          </p:nvSpPr>
          <p:spPr>
            <a:xfrm>
              <a:off x="5231892" y="500595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7575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" name="object 1822"/>
            <p:cNvSpPr/>
            <p:nvPr/>
          </p:nvSpPr>
          <p:spPr>
            <a:xfrm>
              <a:off x="5192267" y="500671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FF0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" name="object 1823"/>
            <p:cNvSpPr/>
            <p:nvPr/>
          </p:nvSpPr>
          <p:spPr>
            <a:xfrm>
              <a:off x="5205984" y="500671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3838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" name="object 1824"/>
            <p:cNvSpPr/>
            <p:nvPr/>
          </p:nvSpPr>
          <p:spPr>
            <a:xfrm>
              <a:off x="5231892" y="500671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B5A5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" name="object 1825"/>
            <p:cNvSpPr/>
            <p:nvPr/>
          </p:nvSpPr>
          <p:spPr>
            <a:xfrm>
              <a:off x="5223510" y="501890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" name="object 1826"/>
            <p:cNvSpPr/>
            <p:nvPr/>
          </p:nvSpPr>
          <p:spPr>
            <a:xfrm>
              <a:off x="5226558" y="501890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6555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" name="object 1827"/>
            <p:cNvSpPr/>
            <p:nvPr/>
          </p:nvSpPr>
          <p:spPr>
            <a:xfrm>
              <a:off x="5225796" y="502043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6353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" name="object 1828"/>
            <p:cNvSpPr/>
            <p:nvPr/>
          </p:nvSpPr>
          <p:spPr>
            <a:xfrm>
              <a:off x="5181599" y="50242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9E9E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" name="object 1829"/>
            <p:cNvSpPr/>
            <p:nvPr/>
          </p:nvSpPr>
          <p:spPr>
            <a:xfrm>
              <a:off x="5180837" y="502500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AFB0B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9" name="object 1830"/>
            <p:cNvSpPr/>
            <p:nvPr/>
          </p:nvSpPr>
          <p:spPr>
            <a:xfrm>
              <a:off x="5223510" y="502500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4535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" name="object 1831"/>
            <p:cNvSpPr/>
            <p:nvPr/>
          </p:nvSpPr>
          <p:spPr>
            <a:xfrm>
              <a:off x="5229605" y="50250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AF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1" name="object 1832"/>
            <p:cNvSpPr/>
            <p:nvPr/>
          </p:nvSpPr>
          <p:spPr>
            <a:xfrm>
              <a:off x="5180837" y="502957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7868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2" name="object 1833"/>
            <p:cNvSpPr/>
            <p:nvPr/>
          </p:nvSpPr>
          <p:spPr>
            <a:xfrm>
              <a:off x="5221224" y="502957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5555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" name="object 1834"/>
            <p:cNvSpPr/>
            <p:nvPr/>
          </p:nvSpPr>
          <p:spPr>
            <a:xfrm>
              <a:off x="5180837" y="50303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3737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" name="object 1835"/>
            <p:cNvSpPr/>
            <p:nvPr/>
          </p:nvSpPr>
          <p:spPr>
            <a:xfrm>
              <a:off x="5204460" y="50303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29292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" name="object 1836"/>
            <p:cNvSpPr/>
            <p:nvPr/>
          </p:nvSpPr>
          <p:spPr>
            <a:xfrm>
              <a:off x="5221224" y="50303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7575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6" name="object 1837"/>
            <p:cNvSpPr/>
            <p:nvPr/>
          </p:nvSpPr>
          <p:spPr>
            <a:xfrm>
              <a:off x="5180837" y="50311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F5E5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" name="object 1838"/>
            <p:cNvSpPr/>
            <p:nvPr/>
          </p:nvSpPr>
          <p:spPr>
            <a:xfrm>
              <a:off x="5204460" y="50311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2E2D2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" name="object 1839"/>
            <p:cNvSpPr/>
            <p:nvPr/>
          </p:nvSpPr>
          <p:spPr>
            <a:xfrm>
              <a:off x="5221224" y="50311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5343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" name="object 1840"/>
            <p:cNvSpPr/>
            <p:nvPr/>
          </p:nvSpPr>
          <p:spPr>
            <a:xfrm>
              <a:off x="5180837" y="50318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3636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" name="object 1841"/>
            <p:cNvSpPr/>
            <p:nvPr/>
          </p:nvSpPr>
          <p:spPr>
            <a:xfrm>
              <a:off x="5188458" y="503186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5F5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1" name="object 1842"/>
            <p:cNvSpPr/>
            <p:nvPr/>
          </p:nvSpPr>
          <p:spPr>
            <a:xfrm>
              <a:off x="5204460" y="50318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4343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2" name="object 1843"/>
            <p:cNvSpPr/>
            <p:nvPr/>
          </p:nvSpPr>
          <p:spPr>
            <a:xfrm>
              <a:off x="5220461" y="50318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2525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" name="object 1844"/>
            <p:cNvSpPr/>
            <p:nvPr/>
          </p:nvSpPr>
          <p:spPr>
            <a:xfrm>
              <a:off x="5324855" y="500138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3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" name="object 1845"/>
            <p:cNvSpPr/>
            <p:nvPr/>
          </p:nvSpPr>
          <p:spPr>
            <a:xfrm>
              <a:off x="5294375" y="500214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65" name="object 18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996" y="5001764"/>
              <a:ext cx="24384" cy="762"/>
            </a:xfrm>
            <a:prstGeom prst="rect">
              <a:avLst/>
            </a:prstGeom>
          </p:spPr>
        </p:pic>
        <p:sp>
          <p:nvSpPr>
            <p:cNvPr id="66" name="object 1847"/>
            <p:cNvSpPr/>
            <p:nvPr/>
          </p:nvSpPr>
          <p:spPr>
            <a:xfrm>
              <a:off x="5326380" y="500443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1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" name="object 1848"/>
            <p:cNvSpPr/>
            <p:nvPr/>
          </p:nvSpPr>
          <p:spPr>
            <a:xfrm>
              <a:off x="5297424" y="50051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FF0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" name="object 1849"/>
            <p:cNvSpPr/>
            <p:nvPr/>
          </p:nvSpPr>
          <p:spPr>
            <a:xfrm>
              <a:off x="5298948" y="500519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4FDE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" name="object 1850"/>
            <p:cNvSpPr/>
            <p:nvPr/>
          </p:nvSpPr>
          <p:spPr>
            <a:xfrm>
              <a:off x="5298948" y="500595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6FEE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" name="object 1851"/>
            <p:cNvSpPr/>
            <p:nvPr/>
          </p:nvSpPr>
          <p:spPr>
            <a:xfrm>
              <a:off x="5301234" y="50059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1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" name="object 1852"/>
            <p:cNvSpPr/>
            <p:nvPr/>
          </p:nvSpPr>
          <p:spPr>
            <a:xfrm>
              <a:off x="5326380" y="502348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CE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2" name="object 1853"/>
            <p:cNvSpPr/>
            <p:nvPr/>
          </p:nvSpPr>
          <p:spPr>
            <a:xfrm>
              <a:off x="5307330" y="502424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E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" name="object 1854"/>
            <p:cNvSpPr/>
            <p:nvPr/>
          </p:nvSpPr>
          <p:spPr>
            <a:xfrm>
              <a:off x="5325617" y="502424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7FA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" name="object 1855"/>
            <p:cNvSpPr/>
            <p:nvPr/>
          </p:nvSpPr>
          <p:spPr>
            <a:xfrm>
              <a:off x="5308854" y="502500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E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75" name="object 18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5711" y="5024624"/>
              <a:ext cx="12191" cy="762"/>
            </a:xfrm>
            <a:prstGeom prst="rect">
              <a:avLst/>
            </a:prstGeom>
          </p:spPr>
        </p:pic>
        <p:sp>
          <p:nvSpPr>
            <p:cNvPr id="76" name="object 1857"/>
            <p:cNvSpPr/>
            <p:nvPr/>
          </p:nvSpPr>
          <p:spPr>
            <a:xfrm>
              <a:off x="5324855" y="50250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2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7" name="object 1858"/>
            <p:cNvSpPr/>
            <p:nvPr/>
          </p:nvSpPr>
          <p:spPr>
            <a:xfrm>
              <a:off x="5316474" y="502576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AAABE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8" name="object 1859"/>
            <p:cNvSpPr/>
            <p:nvPr/>
          </p:nvSpPr>
          <p:spPr>
            <a:xfrm>
              <a:off x="5311140" y="502652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9" name="object 1860"/>
            <p:cNvSpPr/>
            <p:nvPr/>
          </p:nvSpPr>
          <p:spPr>
            <a:xfrm>
              <a:off x="5315711" y="502652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E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0" name="object 1861"/>
            <p:cNvSpPr/>
            <p:nvPr/>
          </p:nvSpPr>
          <p:spPr>
            <a:xfrm>
              <a:off x="5317998" y="502652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C0C2D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1" name="object 1862"/>
            <p:cNvSpPr/>
            <p:nvPr/>
          </p:nvSpPr>
          <p:spPr>
            <a:xfrm>
              <a:off x="5321046" y="502652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EF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2" name="object 1863"/>
            <p:cNvSpPr/>
            <p:nvPr/>
          </p:nvSpPr>
          <p:spPr>
            <a:xfrm>
              <a:off x="5310378" y="502729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E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3" name="object 1864"/>
            <p:cNvSpPr/>
            <p:nvPr/>
          </p:nvSpPr>
          <p:spPr>
            <a:xfrm>
              <a:off x="5315711" y="502729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E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4" name="object 1865"/>
            <p:cNvSpPr/>
            <p:nvPr/>
          </p:nvSpPr>
          <p:spPr>
            <a:xfrm>
              <a:off x="5317998" y="502729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6F7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5" name="object 1866"/>
            <p:cNvSpPr/>
            <p:nvPr/>
          </p:nvSpPr>
          <p:spPr>
            <a:xfrm>
              <a:off x="5303519" y="502805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C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6" name="object 1867"/>
            <p:cNvSpPr/>
            <p:nvPr/>
          </p:nvSpPr>
          <p:spPr>
            <a:xfrm>
              <a:off x="5309616" y="502805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E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7" name="object 1868"/>
            <p:cNvSpPr/>
            <p:nvPr/>
          </p:nvSpPr>
          <p:spPr>
            <a:xfrm>
              <a:off x="5314949" y="502805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EF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8" name="object 1869"/>
            <p:cNvSpPr/>
            <p:nvPr/>
          </p:nvSpPr>
          <p:spPr>
            <a:xfrm>
              <a:off x="5317998" y="50280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CFE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9" name="object 1870"/>
            <p:cNvSpPr/>
            <p:nvPr/>
          </p:nvSpPr>
          <p:spPr>
            <a:xfrm>
              <a:off x="5324855" y="50280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0" name="object 1871"/>
            <p:cNvSpPr/>
            <p:nvPr/>
          </p:nvSpPr>
          <p:spPr>
            <a:xfrm>
              <a:off x="5303519" y="50288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1" name="object 1872"/>
            <p:cNvSpPr/>
            <p:nvPr/>
          </p:nvSpPr>
          <p:spPr>
            <a:xfrm>
              <a:off x="5315711" y="50288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BF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2" name="object 1873"/>
            <p:cNvSpPr/>
            <p:nvPr/>
          </p:nvSpPr>
          <p:spPr>
            <a:xfrm>
              <a:off x="5317998" y="50288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9FC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3" name="object 1874"/>
            <p:cNvSpPr/>
            <p:nvPr/>
          </p:nvSpPr>
          <p:spPr>
            <a:xfrm>
              <a:off x="5313425" y="502957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E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4" name="object 1875"/>
            <p:cNvSpPr/>
            <p:nvPr/>
          </p:nvSpPr>
          <p:spPr>
            <a:xfrm>
              <a:off x="5317236" y="502957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6F7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5" name="object 1876"/>
            <p:cNvSpPr/>
            <p:nvPr/>
          </p:nvSpPr>
          <p:spPr>
            <a:xfrm>
              <a:off x="5325617" y="502957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6" name="object 1877"/>
            <p:cNvSpPr/>
            <p:nvPr/>
          </p:nvSpPr>
          <p:spPr>
            <a:xfrm>
              <a:off x="5260086" y="503186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3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7" name="object 1878"/>
            <p:cNvSpPr/>
            <p:nvPr/>
          </p:nvSpPr>
          <p:spPr>
            <a:xfrm>
              <a:off x="5319522" y="50371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878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8" name="object 1879"/>
            <p:cNvSpPr/>
            <p:nvPr/>
          </p:nvSpPr>
          <p:spPr>
            <a:xfrm>
              <a:off x="5318760" y="50379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5646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9" name="object 1880"/>
            <p:cNvSpPr/>
            <p:nvPr/>
          </p:nvSpPr>
          <p:spPr>
            <a:xfrm>
              <a:off x="5318760" y="50387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7666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0" name="object 1881"/>
            <p:cNvSpPr/>
            <p:nvPr/>
          </p:nvSpPr>
          <p:spPr>
            <a:xfrm>
              <a:off x="5161025" y="503948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1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1" name="object 1882"/>
            <p:cNvSpPr/>
            <p:nvPr/>
          </p:nvSpPr>
          <p:spPr>
            <a:xfrm>
              <a:off x="5180075" y="50394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DCDDD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2" name="object 1883"/>
            <p:cNvSpPr/>
            <p:nvPr/>
          </p:nvSpPr>
          <p:spPr>
            <a:xfrm>
              <a:off x="5185410" y="503948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1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3" name="object 1884"/>
            <p:cNvSpPr/>
            <p:nvPr/>
          </p:nvSpPr>
          <p:spPr>
            <a:xfrm>
              <a:off x="5224272" y="5039483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>
                  <a:moveTo>
                    <a:pt x="0" y="0"/>
                  </a:moveTo>
                  <a:lnTo>
                    <a:pt x="762" y="0"/>
                  </a:lnTo>
                </a:path>
                <a:path w="33020">
                  <a:moveTo>
                    <a:pt x="32003" y="0"/>
                  </a:moveTo>
                  <a:lnTo>
                    <a:pt x="32765" y="0"/>
                  </a:lnTo>
                </a:path>
              </a:pathLst>
            </a:custGeom>
            <a:ln w="3175">
              <a:solidFill>
                <a:srgbClr val="FAFBF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4" name="object 1885"/>
            <p:cNvSpPr/>
            <p:nvPr/>
          </p:nvSpPr>
          <p:spPr>
            <a:xfrm>
              <a:off x="5318760" y="50394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D6C6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5" name="object 1886"/>
            <p:cNvSpPr/>
            <p:nvPr/>
          </p:nvSpPr>
          <p:spPr>
            <a:xfrm>
              <a:off x="5196078" y="504024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3E5E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6" name="object 1887"/>
            <p:cNvSpPr/>
            <p:nvPr/>
          </p:nvSpPr>
          <p:spPr>
            <a:xfrm>
              <a:off x="5198363" y="504024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CEDF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7" name="object 1888"/>
            <p:cNvSpPr/>
            <p:nvPr/>
          </p:nvSpPr>
          <p:spPr>
            <a:xfrm>
              <a:off x="5318760" y="50402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8686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8" name="object 1889"/>
            <p:cNvSpPr/>
            <p:nvPr/>
          </p:nvSpPr>
          <p:spPr>
            <a:xfrm>
              <a:off x="5117592" y="504100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9" name="object 1890"/>
            <p:cNvSpPr/>
            <p:nvPr/>
          </p:nvSpPr>
          <p:spPr>
            <a:xfrm>
              <a:off x="5128260" y="504100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1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0" name="object 1891"/>
            <p:cNvSpPr/>
            <p:nvPr/>
          </p:nvSpPr>
          <p:spPr>
            <a:xfrm>
              <a:off x="5148834" y="504100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1" name="object 1892"/>
            <p:cNvSpPr/>
            <p:nvPr/>
          </p:nvSpPr>
          <p:spPr>
            <a:xfrm>
              <a:off x="5218937" y="504100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3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2" name="object 1893"/>
            <p:cNvSpPr/>
            <p:nvPr/>
          </p:nvSpPr>
          <p:spPr>
            <a:xfrm>
              <a:off x="5318760" y="50410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1414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3" name="object 1894"/>
            <p:cNvSpPr/>
            <p:nvPr/>
          </p:nvSpPr>
          <p:spPr>
            <a:xfrm>
              <a:off x="5317998" y="50417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4" name="object 1895"/>
            <p:cNvSpPr/>
            <p:nvPr/>
          </p:nvSpPr>
          <p:spPr>
            <a:xfrm>
              <a:off x="5041392" y="504253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5" name="object 1896"/>
            <p:cNvSpPr/>
            <p:nvPr/>
          </p:nvSpPr>
          <p:spPr>
            <a:xfrm>
              <a:off x="5108448" y="504253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6" name="object 1897"/>
            <p:cNvSpPr/>
            <p:nvPr/>
          </p:nvSpPr>
          <p:spPr>
            <a:xfrm>
              <a:off x="5110734" y="504253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0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7" name="object 1898"/>
            <p:cNvSpPr/>
            <p:nvPr/>
          </p:nvSpPr>
          <p:spPr>
            <a:xfrm>
              <a:off x="5263134" y="50425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5F7F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8" name="object 1899"/>
            <p:cNvSpPr/>
            <p:nvPr/>
          </p:nvSpPr>
          <p:spPr>
            <a:xfrm>
              <a:off x="5317998" y="50425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4545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9" name="object 1900"/>
            <p:cNvSpPr/>
            <p:nvPr/>
          </p:nvSpPr>
          <p:spPr>
            <a:xfrm>
              <a:off x="5103113" y="50432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3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0" name="object 1901"/>
            <p:cNvSpPr/>
            <p:nvPr/>
          </p:nvSpPr>
          <p:spPr>
            <a:xfrm>
              <a:off x="5108448" y="50432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8FDE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1" name="object 1902"/>
            <p:cNvSpPr/>
            <p:nvPr/>
          </p:nvSpPr>
          <p:spPr>
            <a:xfrm>
              <a:off x="5261610" y="50432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CE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2" name="object 1903"/>
            <p:cNvSpPr/>
            <p:nvPr/>
          </p:nvSpPr>
          <p:spPr>
            <a:xfrm>
              <a:off x="5263896" y="50432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BEC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3" name="object 1904"/>
            <p:cNvSpPr/>
            <p:nvPr/>
          </p:nvSpPr>
          <p:spPr>
            <a:xfrm>
              <a:off x="5265419" y="50432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DE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4" name="object 1905"/>
            <p:cNvSpPr/>
            <p:nvPr/>
          </p:nvSpPr>
          <p:spPr>
            <a:xfrm>
              <a:off x="5317998" y="504329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9696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5" name="object 1906"/>
            <p:cNvSpPr/>
            <p:nvPr/>
          </p:nvSpPr>
          <p:spPr>
            <a:xfrm>
              <a:off x="5041392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6" name="object 1907"/>
            <p:cNvSpPr/>
            <p:nvPr/>
          </p:nvSpPr>
          <p:spPr>
            <a:xfrm>
              <a:off x="5103875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8FB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7" name="object 1908"/>
            <p:cNvSpPr/>
            <p:nvPr/>
          </p:nvSpPr>
          <p:spPr>
            <a:xfrm>
              <a:off x="5113019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8" name="object 1909"/>
            <p:cNvSpPr/>
            <p:nvPr/>
          </p:nvSpPr>
          <p:spPr>
            <a:xfrm>
              <a:off x="5114543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C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9" name="object 1910"/>
            <p:cNvSpPr/>
            <p:nvPr/>
          </p:nvSpPr>
          <p:spPr>
            <a:xfrm>
              <a:off x="5116067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0" name="object 1911"/>
            <p:cNvSpPr/>
            <p:nvPr/>
          </p:nvSpPr>
          <p:spPr>
            <a:xfrm>
              <a:off x="5117592" y="504405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>
                  <a:moveTo>
                    <a:pt x="0" y="0"/>
                  </a:moveTo>
                  <a:lnTo>
                    <a:pt x="762" y="0"/>
                  </a:lnTo>
                </a:path>
                <a:path w="3810">
                  <a:moveTo>
                    <a:pt x="1524" y="0"/>
                  </a:moveTo>
                  <a:lnTo>
                    <a:pt x="2286" y="0"/>
                  </a:lnTo>
                </a:path>
                <a:path w="3810">
                  <a:moveTo>
                    <a:pt x="3048" y="0"/>
                  </a:moveTo>
                  <a:lnTo>
                    <a:pt x="3810" y="0"/>
                  </a:lnTo>
                </a:path>
              </a:pathLst>
            </a:custGeom>
            <a:ln w="3175">
              <a:solidFill>
                <a:srgbClr val="FB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1" name="object 1912"/>
            <p:cNvSpPr/>
            <p:nvPr/>
          </p:nvSpPr>
          <p:spPr>
            <a:xfrm>
              <a:off x="5122163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E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2" name="object 1913"/>
            <p:cNvSpPr/>
            <p:nvPr/>
          </p:nvSpPr>
          <p:spPr>
            <a:xfrm>
              <a:off x="5123687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3" name="object 1914"/>
            <p:cNvSpPr/>
            <p:nvPr/>
          </p:nvSpPr>
          <p:spPr>
            <a:xfrm>
              <a:off x="5125211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C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4" name="object 1915"/>
            <p:cNvSpPr/>
            <p:nvPr/>
          </p:nvSpPr>
          <p:spPr>
            <a:xfrm>
              <a:off x="5126736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C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5" name="object 1916"/>
            <p:cNvSpPr/>
            <p:nvPr/>
          </p:nvSpPr>
          <p:spPr>
            <a:xfrm>
              <a:off x="5128260" y="5044055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>
                  <a:moveTo>
                    <a:pt x="0" y="0"/>
                  </a:moveTo>
                  <a:lnTo>
                    <a:pt x="762" y="0"/>
                  </a:lnTo>
                </a:path>
                <a:path w="2539">
                  <a:moveTo>
                    <a:pt x="1524" y="0"/>
                  </a:moveTo>
                  <a:lnTo>
                    <a:pt x="2286" y="0"/>
                  </a:lnTo>
                </a:path>
              </a:pathLst>
            </a:custGeom>
            <a:ln w="3175">
              <a:solidFill>
                <a:srgbClr val="FB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6" name="object 1917"/>
            <p:cNvSpPr/>
            <p:nvPr/>
          </p:nvSpPr>
          <p:spPr>
            <a:xfrm>
              <a:off x="5131308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C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7" name="object 1918"/>
            <p:cNvSpPr/>
            <p:nvPr/>
          </p:nvSpPr>
          <p:spPr>
            <a:xfrm>
              <a:off x="5142737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8" name="object 1919"/>
            <p:cNvSpPr/>
            <p:nvPr/>
          </p:nvSpPr>
          <p:spPr>
            <a:xfrm>
              <a:off x="5144261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C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9" name="object 1920"/>
            <p:cNvSpPr/>
            <p:nvPr/>
          </p:nvSpPr>
          <p:spPr>
            <a:xfrm>
              <a:off x="5145786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E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0" name="object 1921"/>
            <p:cNvSpPr/>
            <p:nvPr/>
          </p:nvSpPr>
          <p:spPr>
            <a:xfrm>
              <a:off x="5147310" y="5044055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>
                  <a:moveTo>
                    <a:pt x="0" y="0"/>
                  </a:moveTo>
                  <a:lnTo>
                    <a:pt x="762" y="0"/>
                  </a:lnTo>
                </a:path>
                <a:path w="2539">
                  <a:moveTo>
                    <a:pt x="1524" y="0"/>
                  </a:moveTo>
                  <a:lnTo>
                    <a:pt x="2286" y="0"/>
                  </a:lnTo>
                </a:path>
              </a:pathLst>
            </a:custGeom>
            <a:ln w="3175">
              <a:solidFill>
                <a:srgbClr val="FA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1" name="object 1922"/>
            <p:cNvSpPr/>
            <p:nvPr/>
          </p:nvSpPr>
          <p:spPr>
            <a:xfrm>
              <a:off x="5150358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C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2" name="object 1923"/>
            <p:cNvSpPr/>
            <p:nvPr/>
          </p:nvSpPr>
          <p:spPr>
            <a:xfrm>
              <a:off x="5151881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3" name="object 1924"/>
            <p:cNvSpPr/>
            <p:nvPr/>
          </p:nvSpPr>
          <p:spPr>
            <a:xfrm>
              <a:off x="5153405" y="5044055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>
                  <a:moveTo>
                    <a:pt x="0" y="0"/>
                  </a:moveTo>
                  <a:lnTo>
                    <a:pt x="762" y="0"/>
                  </a:lnTo>
                </a:path>
                <a:path w="2539">
                  <a:moveTo>
                    <a:pt x="1524" y="0"/>
                  </a:moveTo>
                  <a:lnTo>
                    <a:pt x="2286" y="0"/>
                  </a:lnTo>
                </a:path>
              </a:pathLst>
            </a:custGeom>
            <a:ln w="3175">
              <a:solidFill>
                <a:srgbClr val="FAFC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4" name="object 1925"/>
            <p:cNvSpPr/>
            <p:nvPr/>
          </p:nvSpPr>
          <p:spPr>
            <a:xfrm>
              <a:off x="5156454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5" name="object 1926"/>
            <p:cNvSpPr/>
            <p:nvPr/>
          </p:nvSpPr>
          <p:spPr>
            <a:xfrm>
              <a:off x="5157978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6" name="object 1927"/>
            <p:cNvSpPr/>
            <p:nvPr/>
          </p:nvSpPr>
          <p:spPr>
            <a:xfrm>
              <a:off x="5159502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C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7" name="object 1928"/>
            <p:cNvSpPr/>
            <p:nvPr/>
          </p:nvSpPr>
          <p:spPr>
            <a:xfrm>
              <a:off x="5161025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C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8" name="object 1929"/>
            <p:cNvSpPr/>
            <p:nvPr/>
          </p:nvSpPr>
          <p:spPr>
            <a:xfrm>
              <a:off x="5162549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9" name="object 1930"/>
            <p:cNvSpPr/>
            <p:nvPr/>
          </p:nvSpPr>
          <p:spPr>
            <a:xfrm>
              <a:off x="5164074" y="504405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0" name="object 1931"/>
            <p:cNvSpPr/>
            <p:nvPr/>
          </p:nvSpPr>
          <p:spPr>
            <a:xfrm>
              <a:off x="5321808" y="505700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2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1" name="object 1932"/>
            <p:cNvSpPr/>
            <p:nvPr/>
          </p:nvSpPr>
          <p:spPr>
            <a:xfrm>
              <a:off x="5323331" y="505700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9686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2" name="object 1933"/>
            <p:cNvSpPr/>
            <p:nvPr/>
          </p:nvSpPr>
          <p:spPr>
            <a:xfrm>
              <a:off x="5314187" y="505777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D6C6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3" name="object 1934"/>
            <p:cNvSpPr/>
            <p:nvPr/>
          </p:nvSpPr>
          <p:spPr>
            <a:xfrm>
              <a:off x="5323331" y="505777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7676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4" name="object 1935"/>
            <p:cNvSpPr/>
            <p:nvPr/>
          </p:nvSpPr>
          <p:spPr>
            <a:xfrm>
              <a:off x="5313425" y="505853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7878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5" name="object 1936"/>
            <p:cNvSpPr/>
            <p:nvPr/>
          </p:nvSpPr>
          <p:spPr>
            <a:xfrm>
              <a:off x="5323331" y="505853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A8A8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6" name="object 1937"/>
            <p:cNvSpPr/>
            <p:nvPr/>
          </p:nvSpPr>
          <p:spPr>
            <a:xfrm>
              <a:off x="5313425" y="50592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1717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7" name="object 1938"/>
            <p:cNvSpPr/>
            <p:nvPr/>
          </p:nvSpPr>
          <p:spPr>
            <a:xfrm>
              <a:off x="5324093" y="50592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9D9D9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8" name="object 1939"/>
            <p:cNvSpPr/>
            <p:nvPr/>
          </p:nvSpPr>
          <p:spPr>
            <a:xfrm>
              <a:off x="5312663" y="506005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6868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9" name="object 1940"/>
            <p:cNvSpPr/>
            <p:nvPr/>
          </p:nvSpPr>
          <p:spPr>
            <a:xfrm>
              <a:off x="5324093" y="506005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C8C8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0" name="object 1941"/>
            <p:cNvSpPr/>
            <p:nvPr/>
          </p:nvSpPr>
          <p:spPr>
            <a:xfrm>
              <a:off x="5266181" y="506081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1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1" name="object 1942"/>
            <p:cNvSpPr/>
            <p:nvPr/>
          </p:nvSpPr>
          <p:spPr>
            <a:xfrm>
              <a:off x="5312663" y="50608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94959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2" name="object 1943"/>
            <p:cNvSpPr/>
            <p:nvPr/>
          </p:nvSpPr>
          <p:spPr>
            <a:xfrm>
              <a:off x="5324093" y="50608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4656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3" name="object 1944"/>
            <p:cNvSpPr/>
            <p:nvPr/>
          </p:nvSpPr>
          <p:spPr>
            <a:xfrm>
              <a:off x="5312663" y="50615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7676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4" name="object 1945"/>
            <p:cNvSpPr/>
            <p:nvPr/>
          </p:nvSpPr>
          <p:spPr>
            <a:xfrm>
              <a:off x="5321808" y="506158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0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5" name="object 1946"/>
            <p:cNvSpPr/>
            <p:nvPr/>
          </p:nvSpPr>
          <p:spPr>
            <a:xfrm>
              <a:off x="5324855" y="50615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C4C4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6" name="object 1947"/>
            <p:cNvSpPr/>
            <p:nvPr/>
          </p:nvSpPr>
          <p:spPr>
            <a:xfrm>
              <a:off x="5328666" y="506158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3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7" name="object 1948"/>
            <p:cNvSpPr/>
            <p:nvPr/>
          </p:nvSpPr>
          <p:spPr>
            <a:xfrm>
              <a:off x="5311902" y="50623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6858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8" name="object 1949"/>
            <p:cNvSpPr/>
            <p:nvPr/>
          </p:nvSpPr>
          <p:spPr>
            <a:xfrm>
              <a:off x="5321046" y="506234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3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69" name="object 1950"/>
            <p:cNvSpPr/>
            <p:nvPr/>
          </p:nvSpPr>
          <p:spPr>
            <a:xfrm>
              <a:off x="5325617" y="50623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E3E3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0" name="object 1951"/>
            <p:cNvSpPr/>
            <p:nvPr/>
          </p:nvSpPr>
          <p:spPr>
            <a:xfrm>
              <a:off x="5107686" y="506310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DFB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1" name="object 1952"/>
            <p:cNvSpPr/>
            <p:nvPr/>
          </p:nvSpPr>
          <p:spPr>
            <a:xfrm>
              <a:off x="5309616" y="50631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4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2" name="object 1953"/>
            <p:cNvSpPr/>
            <p:nvPr/>
          </p:nvSpPr>
          <p:spPr>
            <a:xfrm>
              <a:off x="5311140" y="506310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C8B8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3" name="object 1954"/>
            <p:cNvSpPr/>
            <p:nvPr/>
          </p:nvSpPr>
          <p:spPr>
            <a:xfrm>
              <a:off x="5325617" y="506310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2828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4" name="object 1955"/>
            <p:cNvSpPr/>
            <p:nvPr/>
          </p:nvSpPr>
          <p:spPr>
            <a:xfrm>
              <a:off x="5332475" y="50631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1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5" name="object 1956"/>
            <p:cNvSpPr/>
            <p:nvPr/>
          </p:nvSpPr>
          <p:spPr>
            <a:xfrm>
              <a:off x="5311140" y="506462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7464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6" name="object 1957"/>
            <p:cNvSpPr/>
            <p:nvPr/>
          </p:nvSpPr>
          <p:spPr>
            <a:xfrm>
              <a:off x="5325617" y="506462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B6B6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7" name="object 1958"/>
            <p:cNvSpPr/>
            <p:nvPr/>
          </p:nvSpPr>
          <p:spPr>
            <a:xfrm>
              <a:off x="5331713" y="506462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3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8" name="object 1959"/>
            <p:cNvSpPr/>
            <p:nvPr/>
          </p:nvSpPr>
          <p:spPr>
            <a:xfrm>
              <a:off x="5264658" y="506539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DE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9" name="object 1960"/>
            <p:cNvSpPr/>
            <p:nvPr/>
          </p:nvSpPr>
          <p:spPr>
            <a:xfrm>
              <a:off x="5310378" y="506539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F6E6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0" name="object 1961"/>
            <p:cNvSpPr/>
            <p:nvPr/>
          </p:nvSpPr>
          <p:spPr>
            <a:xfrm>
              <a:off x="5326380" y="506539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B4B4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1" name="object 1962"/>
            <p:cNvSpPr/>
            <p:nvPr/>
          </p:nvSpPr>
          <p:spPr>
            <a:xfrm>
              <a:off x="5109972" y="50661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2" name="object 1963"/>
            <p:cNvSpPr/>
            <p:nvPr/>
          </p:nvSpPr>
          <p:spPr>
            <a:xfrm>
              <a:off x="5119116" y="506615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3" name="object 1964"/>
            <p:cNvSpPr/>
            <p:nvPr/>
          </p:nvSpPr>
          <p:spPr>
            <a:xfrm>
              <a:off x="5157216" y="50661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8FE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4" name="object 1965"/>
            <p:cNvSpPr/>
            <p:nvPr/>
          </p:nvSpPr>
          <p:spPr>
            <a:xfrm>
              <a:off x="5159502" y="50661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DFEF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5" name="object 1966"/>
            <p:cNvSpPr/>
            <p:nvPr/>
          </p:nvSpPr>
          <p:spPr>
            <a:xfrm>
              <a:off x="5199887" y="50661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EFEF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6" name="object 1967"/>
            <p:cNvSpPr/>
            <p:nvPr/>
          </p:nvSpPr>
          <p:spPr>
            <a:xfrm>
              <a:off x="5251704" y="50661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6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7" name="object 1968"/>
            <p:cNvSpPr/>
            <p:nvPr/>
          </p:nvSpPr>
          <p:spPr>
            <a:xfrm>
              <a:off x="5262372" y="506615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9F8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8" name="object 1969"/>
            <p:cNvSpPr/>
            <p:nvPr/>
          </p:nvSpPr>
          <p:spPr>
            <a:xfrm>
              <a:off x="5264658" y="50661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89" name="object 1970"/>
            <p:cNvSpPr/>
            <p:nvPr/>
          </p:nvSpPr>
          <p:spPr>
            <a:xfrm>
              <a:off x="5266943" y="506615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3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0" name="object 1971"/>
            <p:cNvSpPr/>
            <p:nvPr/>
          </p:nvSpPr>
          <p:spPr>
            <a:xfrm>
              <a:off x="5310378" y="506615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6565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1" name="object 1972"/>
            <p:cNvSpPr/>
            <p:nvPr/>
          </p:nvSpPr>
          <p:spPr>
            <a:xfrm>
              <a:off x="5327142" y="506615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A3A3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2" name="object 1973"/>
            <p:cNvSpPr/>
            <p:nvPr/>
          </p:nvSpPr>
          <p:spPr>
            <a:xfrm>
              <a:off x="5104637" y="50669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3" name="object 1974"/>
            <p:cNvSpPr/>
            <p:nvPr/>
          </p:nvSpPr>
          <p:spPr>
            <a:xfrm>
              <a:off x="5109210" y="50669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D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4" name="object 1975"/>
            <p:cNvSpPr/>
            <p:nvPr/>
          </p:nvSpPr>
          <p:spPr>
            <a:xfrm>
              <a:off x="5117592" y="50669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E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5" name="object 1976"/>
            <p:cNvSpPr/>
            <p:nvPr/>
          </p:nvSpPr>
          <p:spPr>
            <a:xfrm>
              <a:off x="5124449" y="50669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9FC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6" name="object 1977"/>
            <p:cNvSpPr/>
            <p:nvPr/>
          </p:nvSpPr>
          <p:spPr>
            <a:xfrm>
              <a:off x="5132069" y="50669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DEFE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7" name="object 1978"/>
            <p:cNvSpPr/>
            <p:nvPr/>
          </p:nvSpPr>
          <p:spPr>
            <a:xfrm>
              <a:off x="5151119" y="50669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7FEE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8" name="object 1979"/>
            <p:cNvSpPr/>
            <p:nvPr/>
          </p:nvSpPr>
          <p:spPr>
            <a:xfrm>
              <a:off x="5157216" y="50669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0FEF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9" name="object 1980"/>
            <p:cNvSpPr/>
            <p:nvPr/>
          </p:nvSpPr>
          <p:spPr>
            <a:xfrm>
              <a:off x="5159502" y="50669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7F8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0" name="object 1981"/>
            <p:cNvSpPr/>
            <p:nvPr/>
          </p:nvSpPr>
          <p:spPr>
            <a:xfrm>
              <a:off x="5186934" y="50669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6FDF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1" name="object 1982"/>
            <p:cNvSpPr/>
            <p:nvPr/>
          </p:nvSpPr>
          <p:spPr>
            <a:xfrm>
              <a:off x="5190743" y="50669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3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2" name="object 1983"/>
            <p:cNvSpPr/>
            <p:nvPr/>
          </p:nvSpPr>
          <p:spPr>
            <a:xfrm>
              <a:off x="5193030" y="50669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E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3" name="object 1984"/>
            <p:cNvSpPr/>
            <p:nvPr/>
          </p:nvSpPr>
          <p:spPr>
            <a:xfrm>
              <a:off x="5196840" y="50669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9FAF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4" name="object 1985"/>
            <p:cNvSpPr/>
            <p:nvPr/>
          </p:nvSpPr>
          <p:spPr>
            <a:xfrm>
              <a:off x="5199887" y="50669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7F7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5" name="object 1986"/>
            <p:cNvSpPr/>
            <p:nvPr/>
          </p:nvSpPr>
          <p:spPr>
            <a:xfrm>
              <a:off x="5203698" y="50669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6" name="object 1987"/>
            <p:cNvSpPr/>
            <p:nvPr/>
          </p:nvSpPr>
          <p:spPr>
            <a:xfrm>
              <a:off x="5209793" y="50669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7" name="object 1988"/>
            <p:cNvSpPr/>
            <p:nvPr/>
          </p:nvSpPr>
          <p:spPr>
            <a:xfrm>
              <a:off x="5215128" y="50669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EF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8" name="object 1989"/>
            <p:cNvSpPr/>
            <p:nvPr/>
          </p:nvSpPr>
          <p:spPr>
            <a:xfrm>
              <a:off x="5223510" y="50669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1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9" name="object 1990"/>
            <p:cNvSpPr/>
            <p:nvPr/>
          </p:nvSpPr>
          <p:spPr>
            <a:xfrm>
              <a:off x="5225796" y="50669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3F2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0" name="object 1991"/>
            <p:cNvSpPr/>
            <p:nvPr/>
          </p:nvSpPr>
          <p:spPr>
            <a:xfrm>
              <a:off x="5228081" y="50669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D8FCE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1" name="object 1992"/>
            <p:cNvSpPr/>
            <p:nvPr/>
          </p:nvSpPr>
          <p:spPr>
            <a:xfrm>
              <a:off x="5233416" y="50669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4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2" name="object 1993"/>
            <p:cNvSpPr/>
            <p:nvPr/>
          </p:nvSpPr>
          <p:spPr>
            <a:xfrm>
              <a:off x="5244084" y="50669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CE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3" name="object 1994"/>
            <p:cNvSpPr/>
            <p:nvPr/>
          </p:nvSpPr>
          <p:spPr>
            <a:xfrm>
              <a:off x="5252466" y="50669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BF5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4" name="object 1995"/>
            <p:cNvSpPr/>
            <p:nvPr/>
          </p:nvSpPr>
          <p:spPr>
            <a:xfrm>
              <a:off x="5256275" y="50669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C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5" name="object 1996"/>
            <p:cNvSpPr/>
            <p:nvPr/>
          </p:nvSpPr>
          <p:spPr>
            <a:xfrm>
              <a:off x="5309616" y="50669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A8A8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6" name="object 1997"/>
            <p:cNvSpPr/>
            <p:nvPr/>
          </p:nvSpPr>
          <p:spPr>
            <a:xfrm>
              <a:off x="5327904" y="50669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D5D5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7" name="object 1998"/>
            <p:cNvSpPr/>
            <p:nvPr/>
          </p:nvSpPr>
          <p:spPr>
            <a:xfrm>
              <a:off x="5113781" y="506767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4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8" name="object 1999"/>
            <p:cNvSpPr/>
            <p:nvPr/>
          </p:nvSpPr>
          <p:spPr>
            <a:xfrm>
              <a:off x="5118354" y="506767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C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9" name="object 2000"/>
            <p:cNvSpPr/>
            <p:nvPr/>
          </p:nvSpPr>
          <p:spPr>
            <a:xfrm>
              <a:off x="5151881" y="506767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DE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0" name="object 2001"/>
            <p:cNvSpPr/>
            <p:nvPr/>
          </p:nvSpPr>
          <p:spPr>
            <a:xfrm>
              <a:off x="5161025" y="506767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3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1" name="object 2002"/>
            <p:cNvSpPr/>
            <p:nvPr/>
          </p:nvSpPr>
          <p:spPr>
            <a:xfrm>
              <a:off x="5174742" y="506767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E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2" name="object 2003"/>
            <p:cNvSpPr/>
            <p:nvPr/>
          </p:nvSpPr>
          <p:spPr>
            <a:xfrm>
              <a:off x="5197602" y="506767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E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3" name="object 2004"/>
            <p:cNvSpPr/>
            <p:nvPr/>
          </p:nvSpPr>
          <p:spPr>
            <a:xfrm>
              <a:off x="5202936" y="506767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9FEF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4" name="object 2005"/>
            <p:cNvSpPr/>
            <p:nvPr/>
          </p:nvSpPr>
          <p:spPr>
            <a:xfrm>
              <a:off x="5209793" y="506767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5" name="object 2006"/>
            <p:cNvSpPr/>
            <p:nvPr/>
          </p:nvSpPr>
          <p:spPr>
            <a:xfrm>
              <a:off x="5256275" y="506767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C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6" name="object 2007"/>
            <p:cNvSpPr/>
            <p:nvPr/>
          </p:nvSpPr>
          <p:spPr>
            <a:xfrm>
              <a:off x="5263134" y="506767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7" name="object 2008"/>
            <p:cNvSpPr/>
            <p:nvPr/>
          </p:nvSpPr>
          <p:spPr>
            <a:xfrm>
              <a:off x="5309616" y="506767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E6D6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8" name="object 2009"/>
            <p:cNvSpPr/>
            <p:nvPr/>
          </p:nvSpPr>
          <p:spPr>
            <a:xfrm>
              <a:off x="5327904" y="506767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B4B4B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9" name="object 2010"/>
            <p:cNvSpPr/>
            <p:nvPr/>
          </p:nvSpPr>
          <p:spPr>
            <a:xfrm>
              <a:off x="5109972" y="50684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8FCE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0" name="object 2011"/>
            <p:cNvSpPr/>
            <p:nvPr/>
          </p:nvSpPr>
          <p:spPr>
            <a:xfrm>
              <a:off x="5148834" y="50684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0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1" name="object 2012"/>
            <p:cNvSpPr/>
            <p:nvPr/>
          </p:nvSpPr>
          <p:spPr>
            <a:xfrm>
              <a:off x="5167884" y="50684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FF0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2" name="object 2013"/>
            <p:cNvSpPr/>
            <p:nvPr/>
          </p:nvSpPr>
          <p:spPr>
            <a:xfrm>
              <a:off x="5170169" y="50684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7FD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3" name="object 2014"/>
            <p:cNvSpPr/>
            <p:nvPr/>
          </p:nvSpPr>
          <p:spPr>
            <a:xfrm>
              <a:off x="5189981" y="50684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3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4" name="object 2015"/>
            <p:cNvSpPr/>
            <p:nvPr/>
          </p:nvSpPr>
          <p:spPr>
            <a:xfrm>
              <a:off x="5197602" y="50684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D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5" name="object 2016"/>
            <p:cNvSpPr/>
            <p:nvPr/>
          </p:nvSpPr>
          <p:spPr>
            <a:xfrm>
              <a:off x="5199887" y="50684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7F9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6" name="object 2017"/>
            <p:cNvSpPr/>
            <p:nvPr/>
          </p:nvSpPr>
          <p:spPr>
            <a:xfrm>
              <a:off x="5202936" y="50684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9FDF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7" name="object 2018"/>
            <p:cNvSpPr/>
            <p:nvPr/>
          </p:nvSpPr>
          <p:spPr>
            <a:xfrm>
              <a:off x="5258561" y="50684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3FE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8" name="object 2019"/>
            <p:cNvSpPr/>
            <p:nvPr/>
          </p:nvSpPr>
          <p:spPr>
            <a:xfrm>
              <a:off x="5263896" y="50684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39" name="object 2020"/>
            <p:cNvSpPr/>
            <p:nvPr/>
          </p:nvSpPr>
          <p:spPr>
            <a:xfrm>
              <a:off x="5308854" y="50684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8676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0" name="object 2021"/>
            <p:cNvSpPr/>
            <p:nvPr/>
          </p:nvSpPr>
          <p:spPr>
            <a:xfrm>
              <a:off x="5327904" y="50684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9C9C9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1" name="object 2022"/>
            <p:cNvSpPr/>
            <p:nvPr/>
          </p:nvSpPr>
          <p:spPr>
            <a:xfrm>
              <a:off x="5114543" y="50692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3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2" name="object 2023"/>
            <p:cNvSpPr/>
            <p:nvPr/>
          </p:nvSpPr>
          <p:spPr>
            <a:xfrm>
              <a:off x="5123687" y="50692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2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3" name="object 2024"/>
            <p:cNvSpPr/>
            <p:nvPr/>
          </p:nvSpPr>
          <p:spPr>
            <a:xfrm>
              <a:off x="5154930" y="50692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C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4" name="object 2025"/>
            <p:cNvSpPr/>
            <p:nvPr/>
          </p:nvSpPr>
          <p:spPr>
            <a:xfrm>
              <a:off x="5170931" y="50692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E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5" name="object 2026"/>
            <p:cNvSpPr/>
            <p:nvPr/>
          </p:nvSpPr>
          <p:spPr>
            <a:xfrm>
              <a:off x="5196840" y="50692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1FD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6" name="object 2027"/>
            <p:cNvSpPr/>
            <p:nvPr/>
          </p:nvSpPr>
          <p:spPr>
            <a:xfrm>
              <a:off x="5204460" y="50692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7" name="object 2028"/>
            <p:cNvSpPr/>
            <p:nvPr/>
          </p:nvSpPr>
          <p:spPr>
            <a:xfrm>
              <a:off x="5255513" y="50692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4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8" name="object 2029"/>
            <p:cNvSpPr/>
            <p:nvPr/>
          </p:nvSpPr>
          <p:spPr>
            <a:xfrm>
              <a:off x="5259324" y="50692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4FE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9" name="object 2030"/>
            <p:cNvSpPr/>
            <p:nvPr/>
          </p:nvSpPr>
          <p:spPr>
            <a:xfrm>
              <a:off x="5265419" y="50692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0" name="object 2031"/>
            <p:cNvSpPr/>
            <p:nvPr/>
          </p:nvSpPr>
          <p:spPr>
            <a:xfrm>
              <a:off x="5304281" y="50692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1F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1" name="object 2032"/>
            <p:cNvSpPr/>
            <p:nvPr/>
          </p:nvSpPr>
          <p:spPr>
            <a:xfrm>
              <a:off x="5308092" y="50692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8676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2" name="object 2033"/>
            <p:cNvSpPr/>
            <p:nvPr/>
          </p:nvSpPr>
          <p:spPr>
            <a:xfrm>
              <a:off x="5328666" y="50692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5545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3" name="object 2034"/>
            <p:cNvSpPr/>
            <p:nvPr/>
          </p:nvSpPr>
          <p:spPr>
            <a:xfrm>
              <a:off x="5145786" y="50699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2F3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4" name="object 2035"/>
            <p:cNvSpPr/>
            <p:nvPr/>
          </p:nvSpPr>
          <p:spPr>
            <a:xfrm>
              <a:off x="5154930" y="50699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5F6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5" name="object 2036"/>
            <p:cNvSpPr/>
            <p:nvPr/>
          </p:nvSpPr>
          <p:spPr>
            <a:xfrm>
              <a:off x="5160263" y="50699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DFEF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6" name="object 2037"/>
            <p:cNvSpPr/>
            <p:nvPr/>
          </p:nvSpPr>
          <p:spPr>
            <a:xfrm>
              <a:off x="5188458" y="506996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2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7" name="object 2038"/>
            <p:cNvSpPr/>
            <p:nvPr/>
          </p:nvSpPr>
          <p:spPr>
            <a:xfrm>
              <a:off x="5193030" y="506996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0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8" name="object 2039"/>
            <p:cNvSpPr/>
            <p:nvPr/>
          </p:nvSpPr>
          <p:spPr>
            <a:xfrm>
              <a:off x="5194554" y="506996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C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9" name="object 2040"/>
            <p:cNvSpPr/>
            <p:nvPr/>
          </p:nvSpPr>
          <p:spPr>
            <a:xfrm>
              <a:off x="5205222" y="506996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8FDE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0" name="object 2041"/>
            <p:cNvSpPr/>
            <p:nvPr/>
          </p:nvSpPr>
          <p:spPr>
            <a:xfrm>
              <a:off x="5233416" y="50699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2F3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1" name="object 2042"/>
            <p:cNvSpPr/>
            <p:nvPr/>
          </p:nvSpPr>
          <p:spPr>
            <a:xfrm>
              <a:off x="5264658" y="506996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C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2" name="object 2043"/>
            <p:cNvSpPr/>
            <p:nvPr/>
          </p:nvSpPr>
          <p:spPr>
            <a:xfrm>
              <a:off x="5308092" y="50699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7878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3" name="object 2044"/>
            <p:cNvSpPr/>
            <p:nvPr/>
          </p:nvSpPr>
          <p:spPr>
            <a:xfrm>
              <a:off x="5328666" y="50699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B8A8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4" name="object 2045"/>
            <p:cNvSpPr/>
            <p:nvPr/>
          </p:nvSpPr>
          <p:spPr>
            <a:xfrm>
              <a:off x="5332475" y="506996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2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5" name="object 2046"/>
            <p:cNvSpPr/>
            <p:nvPr/>
          </p:nvSpPr>
          <p:spPr>
            <a:xfrm>
              <a:off x="5113019" y="50707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2FD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6" name="object 2047"/>
            <p:cNvSpPr/>
            <p:nvPr/>
          </p:nvSpPr>
          <p:spPr>
            <a:xfrm>
              <a:off x="5115305" y="507072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7F8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7" name="object 2048"/>
            <p:cNvSpPr/>
            <p:nvPr/>
          </p:nvSpPr>
          <p:spPr>
            <a:xfrm>
              <a:off x="5117592" y="50707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3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8" name="object 2049"/>
            <p:cNvSpPr/>
            <p:nvPr/>
          </p:nvSpPr>
          <p:spPr>
            <a:xfrm>
              <a:off x="5147310" y="50707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A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69" name="object 2050"/>
            <p:cNvSpPr/>
            <p:nvPr/>
          </p:nvSpPr>
          <p:spPr>
            <a:xfrm>
              <a:off x="5154167" y="50707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0" name="object 2051"/>
            <p:cNvSpPr/>
            <p:nvPr/>
          </p:nvSpPr>
          <p:spPr>
            <a:xfrm>
              <a:off x="5160263" y="50707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3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1" name="object 2052"/>
            <p:cNvSpPr/>
            <p:nvPr/>
          </p:nvSpPr>
          <p:spPr>
            <a:xfrm>
              <a:off x="5183124" y="50707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4F4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2" name="object 2053"/>
            <p:cNvSpPr/>
            <p:nvPr/>
          </p:nvSpPr>
          <p:spPr>
            <a:xfrm>
              <a:off x="5186172" y="50707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3FE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3" name="object 2054"/>
            <p:cNvSpPr/>
            <p:nvPr/>
          </p:nvSpPr>
          <p:spPr>
            <a:xfrm>
              <a:off x="5189981" y="507072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CFEF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4" name="object 2055"/>
            <p:cNvSpPr/>
            <p:nvPr/>
          </p:nvSpPr>
          <p:spPr>
            <a:xfrm>
              <a:off x="5192267" y="50707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C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5" name="object 2056"/>
            <p:cNvSpPr/>
            <p:nvPr/>
          </p:nvSpPr>
          <p:spPr>
            <a:xfrm>
              <a:off x="5193792" y="507072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6F8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6" name="object 2057"/>
            <p:cNvSpPr/>
            <p:nvPr/>
          </p:nvSpPr>
          <p:spPr>
            <a:xfrm>
              <a:off x="5199887" y="50707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4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7" name="object 2058"/>
            <p:cNvSpPr/>
            <p:nvPr/>
          </p:nvSpPr>
          <p:spPr>
            <a:xfrm>
              <a:off x="5204460" y="50707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4F5F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8" name="object 2059"/>
            <p:cNvSpPr/>
            <p:nvPr/>
          </p:nvSpPr>
          <p:spPr>
            <a:xfrm>
              <a:off x="5250942" y="50707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4F6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9" name="object 2060"/>
            <p:cNvSpPr/>
            <p:nvPr/>
          </p:nvSpPr>
          <p:spPr>
            <a:xfrm>
              <a:off x="5253990" y="507072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0" name="object 2061"/>
            <p:cNvSpPr/>
            <p:nvPr/>
          </p:nvSpPr>
          <p:spPr>
            <a:xfrm>
              <a:off x="5264658" y="507072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0FE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1" name="object 2062"/>
            <p:cNvSpPr/>
            <p:nvPr/>
          </p:nvSpPr>
          <p:spPr>
            <a:xfrm>
              <a:off x="5308092" y="507072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6656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2" name="object 2063"/>
            <p:cNvSpPr/>
            <p:nvPr/>
          </p:nvSpPr>
          <p:spPr>
            <a:xfrm>
              <a:off x="5328666" y="507072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F5E5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3" name="object 2064"/>
            <p:cNvSpPr/>
            <p:nvPr/>
          </p:nvSpPr>
          <p:spPr>
            <a:xfrm>
              <a:off x="5108448" y="50714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3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4" name="object 2065"/>
            <p:cNvSpPr/>
            <p:nvPr/>
          </p:nvSpPr>
          <p:spPr>
            <a:xfrm>
              <a:off x="5110734" y="5071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1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5" name="object 2066"/>
            <p:cNvSpPr/>
            <p:nvPr/>
          </p:nvSpPr>
          <p:spPr>
            <a:xfrm>
              <a:off x="5120640" y="50714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0FD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6" name="object 2067"/>
            <p:cNvSpPr/>
            <p:nvPr/>
          </p:nvSpPr>
          <p:spPr>
            <a:xfrm>
              <a:off x="5125974" y="5071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EFEF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7" name="object 2068"/>
            <p:cNvSpPr/>
            <p:nvPr/>
          </p:nvSpPr>
          <p:spPr>
            <a:xfrm>
              <a:off x="5141975" y="5071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DFEF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8" name="object 2069"/>
            <p:cNvSpPr/>
            <p:nvPr/>
          </p:nvSpPr>
          <p:spPr>
            <a:xfrm>
              <a:off x="5154167" y="5071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9FDE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89" name="object 2070"/>
            <p:cNvSpPr/>
            <p:nvPr/>
          </p:nvSpPr>
          <p:spPr>
            <a:xfrm>
              <a:off x="5163311" y="5071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3F3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0" name="object 2071"/>
            <p:cNvSpPr/>
            <p:nvPr/>
          </p:nvSpPr>
          <p:spPr>
            <a:xfrm>
              <a:off x="5166360" y="50714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DFFE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1" name="object 2072"/>
            <p:cNvSpPr/>
            <p:nvPr/>
          </p:nvSpPr>
          <p:spPr>
            <a:xfrm>
              <a:off x="5170931" y="50714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EF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2" name="object 2073"/>
            <p:cNvSpPr/>
            <p:nvPr/>
          </p:nvSpPr>
          <p:spPr>
            <a:xfrm>
              <a:off x="5175504" y="50714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FF0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3" name="object 2074"/>
            <p:cNvSpPr/>
            <p:nvPr/>
          </p:nvSpPr>
          <p:spPr>
            <a:xfrm>
              <a:off x="5180075" y="5071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4F7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4" name="object 2075"/>
            <p:cNvSpPr/>
            <p:nvPr/>
          </p:nvSpPr>
          <p:spPr>
            <a:xfrm>
              <a:off x="5183124" y="50714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2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5" name="object 2076"/>
            <p:cNvSpPr/>
            <p:nvPr/>
          </p:nvSpPr>
          <p:spPr>
            <a:xfrm>
              <a:off x="5184648" y="50714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8FDE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6" name="object 2077"/>
            <p:cNvSpPr/>
            <p:nvPr/>
          </p:nvSpPr>
          <p:spPr>
            <a:xfrm>
              <a:off x="5186934" y="50714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DF2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7" name="object 2078"/>
            <p:cNvSpPr/>
            <p:nvPr/>
          </p:nvSpPr>
          <p:spPr>
            <a:xfrm>
              <a:off x="5193030" y="50714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1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8" name="object 2079"/>
            <p:cNvSpPr/>
            <p:nvPr/>
          </p:nvSpPr>
          <p:spPr>
            <a:xfrm>
              <a:off x="5197602" y="50714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1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9" name="object 2080"/>
            <p:cNvSpPr/>
            <p:nvPr/>
          </p:nvSpPr>
          <p:spPr>
            <a:xfrm>
              <a:off x="5199125" y="50714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FF0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0" name="object 2081"/>
            <p:cNvSpPr/>
            <p:nvPr/>
          </p:nvSpPr>
          <p:spPr>
            <a:xfrm>
              <a:off x="5203698" y="5071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4F5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1" name="object 2082"/>
            <p:cNvSpPr/>
            <p:nvPr/>
          </p:nvSpPr>
          <p:spPr>
            <a:xfrm>
              <a:off x="5212080" y="5071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DFD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2" name="object 2083"/>
            <p:cNvSpPr/>
            <p:nvPr/>
          </p:nvSpPr>
          <p:spPr>
            <a:xfrm>
              <a:off x="5217413" y="50714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3" name="object 2084"/>
            <p:cNvSpPr/>
            <p:nvPr/>
          </p:nvSpPr>
          <p:spPr>
            <a:xfrm>
              <a:off x="5236463" y="5071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EF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4" name="object 2085"/>
            <p:cNvSpPr/>
            <p:nvPr/>
          </p:nvSpPr>
          <p:spPr>
            <a:xfrm>
              <a:off x="5246369" y="5071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CF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5" name="object 2086"/>
            <p:cNvSpPr/>
            <p:nvPr/>
          </p:nvSpPr>
          <p:spPr>
            <a:xfrm>
              <a:off x="5254752" y="50714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C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6" name="object 2087"/>
            <p:cNvSpPr/>
            <p:nvPr/>
          </p:nvSpPr>
          <p:spPr>
            <a:xfrm>
              <a:off x="5256275" y="50714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0F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7" name="object 2088"/>
            <p:cNvSpPr/>
            <p:nvPr/>
          </p:nvSpPr>
          <p:spPr>
            <a:xfrm>
              <a:off x="5259324" y="50714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2F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8" name="object 2089"/>
            <p:cNvSpPr/>
            <p:nvPr/>
          </p:nvSpPr>
          <p:spPr>
            <a:xfrm>
              <a:off x="5308092" y="5071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C6B6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9" name="object 2090"/>
            <p:cNvSpPr/>
            <p:nvPr/>
          </p:nvSpPr>
          <p:spPr>
            <a:xfrm>
              <a:off x="5329428" y="5071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6464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0" name="object 2091"/>
            <p:cNvSpPr/>
            <p:nvPr/>
          </p:nvSpPr>
          <p:spPr>
            <a:xfrm>
              <a:off x="5110734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FFE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1" name="object 2092"/>
            <p:cNvSpPr/>
            <p:nvPr/>
          </p:nvSpPr>
          <p:spPr>
            <a:xfrm>
              <a:off x="5116067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7FEF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2" name="object 2093"/>
            <p:cNvSpPr/>
            <p:nvPr/>
          </p:nvSpPr>
          <p:spPr>
            <a:xfrm>
              <a:off x="5121402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7FE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3" name="object 2094"/>
            <p:cNvSpPr/>
            <p:nvPr/>
          </p:nvSpPr>
          <p:spPr>
            <a:xfrm>
              <a:off x="5125974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7FEE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4" name="object 2095"/>
            <p:cNvSpPr/>
            <p:nvPr/>
          </p:nvSpPr>
          <p:spPr>
            <a:xfrm>
              <a:off x="5129784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4FEF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5" name="object 2096"/>
            <p:cNvSpPr/>
            <p:nvPr/>
          </p:nvSpPr>
          <p:spPr>
            <a:xfrm>
              <a:off x="5141975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5FE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6" name="object 2097"/>
            <p:cNvSpPr/>
            <p:nvPr/>
          </p:nvSpPr>
          <p:spPr>
            <a:xfrm>
              <a:off x="5147310" y="50722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6FEF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7" name="object 2098"/>
            <p:cNvSpPr/>
            <p:nvPr/>
          </p:nvSpPr>
          <p:spPr>
            <a:xfrm>
              <a:off x="5148834" y="50722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4F3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8" name="object 2099"/>
            <p:cNvSpPr/>
            <p:nvPr/>
          </p:nvSpPr>
          <p:spPr>
            <a:xfrm>
              <a:off x="5151119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AFEE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9" name="object 2100"/>
            <p:cNvSpPr/>
            <p:nvPr/>
          </p:nvSpPr>
          <p:spPr>
            <a:xfrm>
              <a:off x="5154167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DFE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0" name="object 2101"/>
            <p:cNvSpPr/>
            <p:nvPr/>
          </p:nvSpPr>
          <p:spPr>
            <a:xfrm>
              <a:off x="5159502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4FE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1" name="object 2102"/>
            <p:cNvSpPr/>
            <p:nvPr/>
          </p:nvSpPr>
          <p:spPr>
            <a:xfrm>
              <a:off x="5164074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7FB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2" name="object 2103"/>
            <p:cNvSpPr/>
            <p:nvPr/>
          </p:nvSpPr>
          <p:spPr>
            <a:xfrm>
              <a:off x="5167122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AFD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3" name="object 2104"/>
            <p:cNvSpPr/>
            <p:nvPr/>
          </p:nvSpPr>
          <p:spPr>
            <a:xfrm>
              <a:off x="5175504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2FA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4" name="object 2105"/>
            <p:cNvSpPr/>
            <p:nvPr/>
          </p:nvSpPr>
          <p:spPr>
            <a:xfrm>
              <a:off x="5180837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BFDF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5" name="object 2106"/>
            <p:cNvSpPr/>
            <p:nvPr/>
          </p:nvSpPr>
          <p:spPr>
            <a:xfrm>
              <a:off x="5183124" y="50722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C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6" name="object 2107"/>
            <p:cNvSpPr/>
            <p:nvPr/>
          </p:nvSpPr>
          <p:spPr>
            <a:xfrm>
              <a:off x="5185410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CFEE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7" name="object 2108"/>
            <p:cNvSpPr/>
            <p:nvPr/>
          </p:nvSpPr>
          <p:spPr>
            <a:xfrm>
              <a:off x="5189981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AFEE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8" name="object 2109"/>
            <p:cNvSpPr/>
            <p:nvPr/>
          </p:nvSpPr>
          <p:spPr>
            <a:xfrm>
              <a:off x="5196078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EF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29" name="object 2110"/>
            <p:cNvSpPr/>
            <p:nvPr/>
          </p:nvSpPr>
          <p:spPr>
            <a:xfrm>
              <a:off x="5198363" y="50722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0" name="object 2111"/>
            <p:cNvSpPr/>
            <p:nvPr/>
          </p:nvSpPr>
          <p:spPr>
            <a:xfrm>
              <a:off x="5199887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3FDF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1" name="object 2112"/>
            <p:cNvSpPr/>
            <p:nvPr/>
          </p:nvSpPr>
          <p:spPr>
            <a:xfrm>
              <a:off x="5205222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E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2" name="object 2113"/>
            <p:cNvSpPr/>
            <p:nvPr/>
          </p:nvSpPr>
          <p:spPr>
            <a:xfrm>
              <a:off x="5212080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6FE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3" name="object 2114"/>
            <p:cNvSpPr/>
            <p:nvPr/>
          </p:nvSpPr>
          <p:spPr>
            <a:xfrm>
              <a:off x="5216652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DFD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4" name="object 2115"/>
            <p:cNvSpPr/>
            <p:nvPr/>
          </p:nvSpPr>
          <p:spPr>
            <a:xfrm>
              <a:off x="5221224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1FE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5" name="object 2116"/>
            <p:cNvSpPr/>
            <p:nvPr/>
          </p:nvSpPr>
          <p:spPr>
            <a:xfrm>
              <a:off x="5223510" y="50722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6" name="object 2117"/>
            <p:cNvSpPr/>
            <p:nvPr/>
          </p:nvSpPr>
          <p:spPr>
            <a:xfrm>
              <a:off x="5225034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7F8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7" name="object 2118"/>
            <p:cNvSpPr/>
            <p:nvPr/>
          </p:nvSpPr>
          <p:spPr>
            <a:xfrm>
              <a:off x="5227319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3FEF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8" name="object 2119"/>
            <p:cNvSpPr/>
            <p:nvPr/>
          </p:nvSpPr>
          <p:spPr>
            <a:xfrm>
              <a:off x="5231892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BFE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39" name="object 2120"/>
            <p:cNvSpPr/>
            <p:nvPr/>
          </p:nvSpPr>
          <p:spPr>
            <a:xfrm>
              <a:off x="5236463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DFE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0" name="object 2121"/>
            <p:cNvSpPr/>
            <p:nvPr/>
          </p:nvSpPr>
          <p:spPr>
            <a:xfrm>
              <a:off x="5240274" y="50722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0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1" name="object 2122"/>
            <p:cNvSpPr/>
            <p:nvPr/>
          </p:nvSpPr>
          <p:spPr>
            <a:xfrm>
              <a:off x="5254752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7FBE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2" name="object 2123"/>
            <p:cNvSpPr/>
            <p:nvPr/>
          </p:nvSpPr>
          <p:spPr>
            <a:xfrm>
              <a:off x="5257799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9FB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3" name="object 2124"/>
            <p:cNvSpPr/>
            <p:nvPr/>
          </p:nvSpPr>
          <p:spPr>
            <a:xfrm>
              <a:off x="5262372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3FEE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4" name="object 2125"/>
            <p:cNvSpPr/>
            <p:nvPr/>
          </p:nvSpPr>
          <p:spPr>
            <a:xfrm>
              <a:off x="5307330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6666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5" name="object 2126"/>
            <p:cNvSpPr/>
            <p:nvPr/>
          </p:nvSpPr>
          <p:spPr>
            <a:xfrm>
              <a:off x="5330190" y="50722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9393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6" name="object 2127"/>
            <p:cNvSpPr/>
            <p:nvPr/>
          </p:nvSpPr>
          <p:spPr>
            <a:xfrm>
              <a:off x="5335524" y="50722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1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7" name="object 2128"/>
            <p:cNvSpPr/>
            <p:nvPr/>
          </p:nvSpPr>
          <p:spPr>
            <a:xfrm>
              <a:off x="5107686" y="507301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3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8" name="object 2129"/>
            <p:cNvSpPr/>
            <p:nvPr/>
          </p:nvSpPr>
          <p:spPr>
            <a:xfrm>
              <a:off x="5110734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CAF0D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49" name="object 2130"/>
            <p:cNvSpPr/>
            <p:nvPr/>
          </p:nvSpPr>
          <p:spPr>
            <a:xfrm>
              <a:off x="5115305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AF8E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0" name="object 2131"/>
            <p:cNvSpPr/>
            <p:nvPr/>
          </p:nvSpPr>
          <p:spPr>
            <a:xfrm>
              <a:off x="5121402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6FEF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1" name="object 2132"/>
            <p:cNvSpPr/>
            <p:nvPr/>
          </p:nvSpPr>
          <p:spPr>
            <a:xfrm>
              <a:off x="5125974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DDF3D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2" name="object 2133"/>
            <p:cNvSpPr/>
            <p:nvPr/>
          </p:nvSpPr>
          <p:spPr>
            <a:xfrm>
              <a:off x="5129784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3FB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3" name="object 2134"/>
            <p:cNvSpPr/>
            <p:nvPr/>
          </p:nvSpPr>
          <p:spPr>
            <a:xfrm>
              <a:off x="5135117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6FC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4" name="object 2135"/>
            <p:cNvSpPr/>
            <p:nvPr/>
          </p:nvSpPr>
          <p:spPr>
            <a:xfrm>
              <a:off x="5141213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DEF5D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5" name="object 2136"/>
            <p:cNvSpPr/>
            <p:nvPr/>
          </p:nvSpPr>
          <p:spPr>
            <a:xfrm>
              <a:off x="5145024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CBEBC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6" name="object 2137"/>
            <p:cNvSpPr/>
            <p:nvPr/>
          </p:nvSpPr>
          <p:spPr>
            <a:xfrm>
              <a:off x="5150358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CCF4D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7" name="object 2138"/>
            <p:cNvSpPr/>
            <p:nvPr/>
          </p:nvSpPr>
          <p:spPr>
            <a:xfrm>
              <a:off x="5155692" y="507301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8" name="object 2139"/>
            <p:cNvSpPr/>
            <p:nvPr/>
          </p:nvSpPr>
          <p:spPr>
            <a:xfrm>
              <a:off x="5158740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8F5E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59" name="object 2140"/>
            <p:cNvSpPr/>
            <p:nvPr/>
          </p:nvSpPr>
          <p:spPr>
            <a:xfrm>
              <a:off x="5164836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DFEE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0" name="object 2141"/>
            <p:cNvSpPr/>
            <p:nvPr/>
          </p:nvSpPr>
          <p:spPr>
            <a:xfrm>
              <a:off x="5167122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D6F9D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1" name="object 2142"/>
            <p:cNvSpPr/>
            <p:nvPr/>
          </p:nvSpPr>
          <p:spPr>
            <a:xfrm>
              <a:off x="5172455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AF4E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2" name="object 2143"/>
            <p:cNvSpPr/>
            <p:nvPr/>
          </p:nvSpPr>
          <p:spPr>
            <a:xfrm>
              <a:off x="5176266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C8EFD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3" name="object 2144"/>
            <p:cNvSpPr/>
            <p:nvPr/>
          </p:nvSpPr>
          <p:spPr>
            <a:xfrm>
              <a:off x="5180837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2FAE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4" name="object 2145"/>
            <p:cNvSpPr/>
            <p:nvPr/>
          </p:nvSpPr>
          <p:spPr>
            <a:xfrm>
              <a:off x="5185410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CBFAD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5" name="object 2146"/>
            <p:cNvSpPr/>
            <p:nvPr/>
          </p:nvSpPr>
          <p:spPr>
            <a:xfrm>
              <a:off x="5187696" y="507301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6F4F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6" name="object 2147"/>
            <p:cNvSpPr/>
            <p:nvPr/>
          </p:nvSpPr>
          <p:spPr>
            <a:xfrm>
              <a:off x="5189981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D6F6D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7" name="object 2148"/>
            <p:cNvSpPr/>
            <p:nvPr/>
          </p:nvSpPr>
          <p:spPr>
            <a:xfrm>
              <a:off x="5196078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D9F0D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8" name="object 2149"/>
            <p:cNvSpPr/>
            <p:nvPr/>
          </p:nvSpPr>
          <p:spPr>
            <a:xfrm>
              <a:off x="5199125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DEF2E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69" name="object 2150"/>
            <p:cNvSpPr/>
            <p:nvPr/>
          </p:nvSpPr>
          <p:spPr>
            <a:xfrm>
              <a:off x="5205222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0FC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0" name="object 2151"/>
            <p:cNvSpPr/>
            <p:nvPr/>
          </p:nvSpPr>
          <p:spPr>
            <a:xfrm>
              <a:off x="5212080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CAFCD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1" name="object 2152"/>
            <p:cNvSpPr/>
            <p:nvPr/>
          </p:nvSpPr>
          <p:spPr>
            <a:xfrm>
              <a:off x="5216652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D9F7D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2" name="object 2153"/>
            <p:cNvSpPr/>
            <p:nvPr/>
          </p:nvSpPr>
          <p:spPr>
            <a:xfrm>
              <a:off x="5221224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DCF0E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3" name="object 2154"/>
            <p:cNvSpPr/>
            <p:nvPr/>
          </p:nvSpPr>
          <p:spPr>
            <a:xfrm>
              <a:off x="5227319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0F6E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4" name="object 2155"/>
            <p:cNvSpPr/>
            <p:nvPr/>
          </p:nvSpPr>
          <p:spPr>
            <a:xfrm>
              <a:off x="5231892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CDF3D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5" name="object 2156"/>
            <p:cNvSpPr/>
            <p:nvPr/>
          </p:nvSpPr>
          <p:spPr>
            <a:xfrm>
              <a:off x="5236463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DEF3D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6" name="object 2157"/>
            <p:cNvSpPr/>
            <p:nvPr/>
          </p:nvSpPr>
          <p:spPr>
            <a:xfrm>
              <a:off x="5240274" y="507301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2F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7" name="object 2158"/>
            <p:cNvSpPr/>
            <p:nvPr/>
          </p:nvSpPr>
          <p:spPr>
            <a:xfrm>
              <a:off x="5245608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DBFBE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8" name="object 2159"/>
            <p:cNvSpPr/>
            <p:nvPr/>
          </p:nvSpPr>
          <p:spPr>
            <a:xfrm>
              <a:off x="5249417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CFAE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9" name="object 2160"/>
            <p:cNvSpPr/>
            <p:nvPr/>
          </p:nvSpPr>
          <p:spPr>
            <a:xfrm>
              <a:off x="5253990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CAF1C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0" name="object 2161"/>
            <p:cNvSpPr/>
            <p:nvPr/>
          </p:nvSpPr>
          <p:spPr>
            <a:xfrm>
              <a:off x="5258561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CBECB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1" name="object 2162"/>
            <p:cNvSpPr/>
            <p:nvPr/>
          </p:nvSpPr>
          <p:spPr>
            <a:xfrm>
              <a:off x="5262372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B4EBB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2" name="object 2163"/>
            <p:cNvSpPr/>
            <p:nvPr/>
          </p:nvSpPr>
          <p:spPr>
            <a:xfrm>
              <a:off x="5304281" y="507301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4F4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3" name="object 2164"/>
            <p:cNvSpPr/>
            <p:nvPr/>
          </p:nvSpPr>
          <p:spPr>
            <a:xfrm>
              <a:off x="5306567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6656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4" name="object 2165"/>
            <p:cNvSpPr/>
            <p:nvPr/>
          </p:nvSpPr>
          <p:spPr>
            <a:xfrm>
              <a:off x="5330952" y="50730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A595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5" name="object 2166"/>
            <p:cNvSpPr/>
            <p:nvPr/>
          </p:nvSpPr>
          <p:spPr>
            <a:xfrm>
              <a:off x="5244846" y="50737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BAEEB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6" name="object 2167"/>
            <p:cNvSpPr/>
            <p:nvPr/>
          </p:nvSpPr>
          <p:spPr>
            <a:xfrm>
              <a:off x="5249417" y="50737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CEF1D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7" name="object 2168"/>
            <p:cNvSpPr/>
            <p:nvPr/>
          </p:nvSpPr>
          <p:spPr>
            <a:xfrm>
              <a:off x="5253990" y="50737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1D77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8" name="object 2169"/>
            <p:cNvSpPr/>
            <p:nvPr/>
          </p:nvSpPr>
          <p:spPr>
            <a:xfrm>
              <a:off x="5257799" y="50737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97E99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9" name="object 2170"/>
            <p:cNvSpPr/>
            <p:nvPr/>
          </p:nvSpPr>
          <p:spPr>
            <a:xfrm>
              <a:off x="5261610" y="507377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EFE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0" name="object 2171"/>
            <p:cNvSpPr/>
            <p:nvPr/>
          </p:nvSpPr>
          <p:spPr>
            <a:xfrm>
              <a:off x="5263134" y="50737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2D77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1" name="object 2172"/>
            <p:cNvSpPr/>
            <p:nvPr/>
          </p:nvSpPr>
          <p:spPr>
            <a:xfrm>
              <a:off x="5266181" y="50737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2" name="object 2173"/>
            <p:cNvSpPr/>
            <p:nvPr/>
          </p:nvSpPr>
          <p:spPr>
            <a:xfrm>
              <a:off x="5306567" y="50737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3525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3" name="object 2174"/>
            <p:cNvSpPr/>
            <p:nvPr/>
          </p:nvSpPr>
          <p:spPr>
            <a:xfrm>
              <a:off x="5328666" y="507377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3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4" name="object 2175"/>
            <p:cNvSpPr/>
            <p:nvPr/>
          </p:nvSpPr>
          <p:spPr>
            <a:xfrm>
              <a:off x="5331713" y="50737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9595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5" name="object 2176"/>
            <p:cNvSpPr/>
            <p:nvPr/>
          </p:nvSpPr>
          <p:spPr>
            <a:xfrm>
              <a:off x="5337810" y="507377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2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6" name="object 2177"/>
            <p:cNvSpPr/>
            <p:nvPr/>
          </p:nvSpPr>
          <p:spPr>
            <a:xfrm>
              <a:off x="5110734" y="507453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CDC8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7" name="object 2178"/>
            <p:cNvSpPr/>
            <p:nvPr/>
          </p:nvSpPr>
          <p:spPr>
            <a:xfrm>
              <a:off x="5114543" y="507453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9AE19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8" name="object 2179"/>
            <p:cNvSpPr/>
            <p:nvPr/>
          </p:nvSpPr>
          <p:spPr>
            <a:xfrm>
              <a:off x="5119878" y="507453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BEA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9" name="object 2180"/>
            <p:cNvSpPr/>
            <p:nvPr/>
          </p:nvSpPr>
          <p:spPr>
            <a:xfrm>
              <a:off x="5121402" y="507453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93D79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400" name="object 218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5974" y="5074154"/>
              <a:ext cx="12191" cy="762"/>
            </a:xfrm>
            <a:prstGeom prst="rect">
              <a:avLst/>
            </a:prstGeom>
          </p:spPr>
        </p:pic>
        <p:sp>
          <p:nvSpPr>
            <p:cNvPr id="401" name="object 2182"/>
            <p:cNvSpPr/>
            <p:nvPr/>
          </p:nvSpPr>
          <p:spPr>
            <a:xfrm>
              <a:off x="5261610" y="507453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FED8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2" name="object 2183"/>
            <p:cNvSpPr/>
            <p:nvPr/>
          </p:nvSpPr>
          <p:spPr>
            <a:xfrm>
              <a:off x="5265419" y="507453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8F9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3" name="object 2184"/>
            <p:cNvSpPr/>
            <p:nvPr/>
          </p:nvSpPr>
          <p:spPr>
            <a:xfrm>
              <a:off x="5305805" y="507453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B4B4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4" name="object 2185"/>
            <p:cNvSpPr/>
            <p:nvPr/>
          </p:nvSpPr>
          <p:spPr>
            <a:xfrm>
              <a:off x="5329428" y="507453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5" name="object 2186"/>
            <p:cNvSpPr/>
            <p:nvPr/>
          </p:nvSpPr>
          <p:spPr>
            <a:xfrm>
              <a:off x="5331713" y="507453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A6A7A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6" name="object 2187"/>
            <p:cNvSpPr/>
            <p:nvPr/>
          </p:nvSpPr>
          <p:spPr>
            <a:xfrm>
              <a:off x="5060442" y="50752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7" name="object 2188"/>
            <p:cNvSpPr/>
            <p:nvPr/>
          </p:nvSpPr>
          <p:spPr>
            <a:xfrm>
              <a:off x="5242560" y="50752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B5FAB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8" name="object 2189"/>
            <p:cNvSpPr/>
            <p:nvPr/>
          </p:nvSpPr>
          <p:spPr>
            <a:xfrm>
              <a:off x="5244846" y="50752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9CE19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9" name="object 2190"/>
            <p:cNvSpPr/>
            <p:nvPr/>
          </p:nvSpPr>
          <p:spPr>
            <a:xfrm>
              <a:off x="5249417" y="50752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C3F1C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0" name="object 2191"/>
            <p:cNvSpPr/>
            <p:nvPr/>
          </p:nvSpPr>
          <p:spPr>
            <a:xfrm>
              <a:off x="5253990" y="50752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0D24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1" name="object 2192"/>
            <p:cNvSpPr/>
            <p:nvPr/>
          </p:nvSpPr>
          <p:spPr>
            <a:xfrm>
              <a:off x="5257799" y="50752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FE56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2" name="object 2193"/>
            <p:cNvSpPr/>
            <p:nvPr/>
          </p:nvSpPr>
          <p:spPr>
            <a:xfrm>
              <a:off x="5260848" y="50752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A9F0A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3" name="object 2194"/>
            <p:cNvSpPr/>
            <p:nvPr/>
          </p:nvSpPr>
          <p:spPr>
            <a:xfrm>
              <a:off x="5266181" y="50752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6FEE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4" name="object 2195"/>
            <p:cNvSpPr/>
            <p:nvPr/>
          </p:nvSpPr>
          <p:spPr>
            <a:xfrm>
              <a:off x="5305805" y="50752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5757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5" name="object 2196"/>
            <p:cNvSpPr/>
            <p:nvPr/>
          </p:nvSpPr>
          <p:spPr>
            <a:xfrm>
              <a:off x="5327904" y="507529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1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6" name="object 2197"/>
            <p:cNvSpPr/>
            <p:nvPr/>
          </p:nvSpPr>
          <p:spPr>
            <a:xfrm>
              <a:off x="5330952" y="50752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99999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7" name="object 2198"/>
            <p:cNvSpPr/>
            <p:nvPr/>
          </p:nvSpPr>
          <p:spPr>
            <a:xfrm>
              <a:off x="5335524" y="507529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0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8" name="object 2199"/>
            <p:cNvSpPr/>
            <p:nvPr/>
          </p:nvSpPr>
          <p:spPr>
            <a:xfrm>
              <a:off x="5241036" y="50760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BCF3B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9" name="object 2200"/>
            <p:cNvSpPr/>
            <p:nvPr/>
          </p:nvSpPr>
          <p:spPr>
            <a:xfrm>
              <a:off x="5244846" y="50760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9AE99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0" name="object 2201"/>
            <p:cNvSpPr/>
            <p:nvPr/>
          </p:nvSpPr>
          <p:spPr>
            <a:xfrm>
              <a:off x="5249417" y="50760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C5F1C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1" name="object 2202"/>
            <p:cNvSpPr/>
            <p:nvPr/>
          </p:nvSpPr>
          <p:spPr>
            <a:xfrm>
              <a:off x="5253990" y="50760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DE87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2" name="object 2203"/>
            <p:cNvSpPr/>
            <p:nvPr/>
          </p:nvSpPr>
          <p:spPr>
            <a:xfrm>
              <a:off x="5261610" y="50760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5F07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3" name="object 2204"/>
            <p:cNvSpPr/>
            <p:nvPr/>
          </p:nvSpPr>
          <p:spPr>
            <a:xfrm>
              <a:off x="5266181" y="50760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7FDE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4" name="object 2205"/>
            <p:cNvSpPr/>
            <p:nvPr/>
          </p:nvSpPr>
          <p:spPr>
            <a:xfrm>
              <a:off x="5305043" y="50760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1606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5" name="object 2206"/>
            <p:cNvSpPr/>
            <p:nvPr/>
          </p:nvSpPr>
          <p:spPr>
            <a:xfrm>
              <a:off x="5331713" y="50760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1606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426" name="object 220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0649" y="5076440"/>
              <a:ext cx="12191" cy="762"/>
            </a:xfrm>
            <a:prstGeom prst="rect">
              <a:avLst/>
            </a:prstGeom>
          </p:spPr>
        </p:pic>
        <p:sp>
          <p:nvSpPr>
            <p:cNvPr id="427" name="object 2208"/>
            <p:cNvSpPr/>
            <p:nvPr/>
          </p:nvSpPr>
          <p:spPr>
            <a:xfrm>
              <a:off x="5305043" y="50768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3737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8" name="object 2209"/>
            <p:cNvSpPr/>
            <p:nvPr/>
          </p:nvSpPr>
          <p:spPr>
            <a:xfrm>
              <a:off x="5331713" y="50768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8484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9" name="object 2210"/>
            <p:cNvSpPr/>
            <p:nvPr/>
          </p:nvSpPr>
          <p:spPr>
            <a:xfrm>
              <a:off x="5030724" y="507758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0" name="object 2211"/>
            <p:cNvSpPr/>
            <p:nvPr/>
          </p:nvSpPr>
          <p:spPr>
            <a:xfrm>
              <a:off x="5262372" y="50775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EE98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1" name="object 2212"/>
            <p:cNvSpPr/>
            <p:nvPr/>
          </p:nvSpPr>
          <p:spPr>
            <a:xfrm>
              <a:off x="5304281" y="50775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4646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2" name="object 2213"/>
            <p:cNvSpPr/>
            <p:nvPr/>
          </p:nvSpPr>
          <p:spPr>
            <a:xfrm>
              <a:off x="5331713" y="50775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8676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3" name="object 2214"/>
            <p:cNvSpPr/>
            <p:nvPr/>
          </p:nvSpPr>
          <p:spPr>
            <a:xfrm>
              <a:off x="5244846" y="50783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DE36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4" name="object 2215"/>
            <p:cNvSpPr/>
            <p:nvPr/>
          </p:nvSpPr>
          <p:spPr>
            <a:xfrm>
              <a:off x="5249417" y="50783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5E28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5" name="object 2216"/>
            <p:cNvSpPr/>
            <p:nvPr/>
          </p:nvSpPr>
          <p:spPr>
            <a:xfrm>
              <a:off x="5253990" y="50783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FE47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6" name="object 2217"/>
            <p:cNvSpPr/>
            <p:nvPr/>
          </p:nvSpPr>
          <p:spPr>
            <a:xfrm>
              <a:off x="5260848" y="50783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EE17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7" name="object 2218"/>
            <p:cNvSpPr/>
            <p:nvPr/>
          </p:nvSpPr>
          <p:spPr>
            <a:xfrm>
              <a:off x="5265419" y="507834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1F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8" name="object 2219"/>
            <p:cNvSpPr/>
            <p:nvPr/>
          </p:nvSpPr>
          <p:spPr>
            <a:xfrm>
              <a:off x="5304281" y="50783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4545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9" name="object 2220"/>
            <p:cNvSpPr/>
            <p:nvPr/>
          </p:nvSpPr>
          <p:spPr>
            <a:xfrm>
              <a:off x="5332475" y="50783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5444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0" name="object 2221"/>
            <p:cNvSpPr/>
            <p:nvPr/>
          </p:nvSpPr>
          <p:spPr>
            <a:xfrm>
              <a:off x="5212080" y="50791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6E56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1" name="object 2222"/>
            <p:cNvSpPr/>
            <p:nvPr/>
          </p:nvSpPr>
          <p:spPr>
            <a:xfrm>
              <a:off x="5216652" y="50791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FE17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2" name="object 2223"/>
            <p:cNvSpPr/>
            <p:nvPr/>
          </p:nvSpPr>
          <p:spPr>
            <a:xfrm>
              <a:off x="5221224" y="50791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0DB5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3" name="object 2224"/>
            <p:cNvSpPr/>
            <p:nvPr/>
          </p:nvSpPr>
          <p:spPr>
            <a:xfrm>
              <a:off x="5249417" y="50791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FE48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4" name="object 2225"/>
            <p:cNvSpPr/>
            <p:nvPr/>
          </p:nvSpPr>
          <p:spPr>
            <a:xfrm>
              <a:off x="5253990" y="50791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3DE4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5" name="object 2226"/>
            <p:cNvSpPr/>
            <p:nvPr/>
          </p:nvSpPr>
          <p:spPr>
            <a:xfrm>
              <a:off x="5257799" y="50791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ADD6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6" name="object 2227"/>
            <p:cNvSpPr/>
            <p:nvPr/>
          </p:nvSpPr>
          <p:spPr>
            <a:xfrm>
              <a:off x="5260848" y="50791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FE17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7" name="object 2228"/>
            <p:cNvSpPr/>
            <p:nvPr/>
          </p:nvSpPr>
          <p:spPr>
            <a:xfrm>
              <a:off x="5299710" y="507910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0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8" name="object 2229"/>
            <p:cNvSpPr/>
            <p:nvPr/>
          </p:nvSpPr>
          <p:spPr>
            <a:xfrm>
              <a:off x="5303519" y="50791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9696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9" name="object 2230"/>
            <p:cNvSpPr/>
            <p:nvPr/>
          </p:nvSpPr>
          <p:spPr>
            <a:xfrm>
              <a:off x="5332475" y="50791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1808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0" name="object 2231"/>
            <p:cNvSpPr/>
            <p:nvPr/>
          </p:nvSpPr>
          <p:spPr>
            <a:xfrm>
              <a:off x="5257799" y="50798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7E06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1" name="object 2232"/>
            <p:cNvSpPr/>
            <p:nvPr/>
          </p:nvSpPr>
          <p:spPr>
            <a:xfrm>
              <a:off x="5261610" y="50798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2E45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2" name="object 2233"/>
            <p:cNvSpPr/>
            <p:nvPr/>
          </p:nvSpPr>
          <p:spPr>
            <a:xfrm>
              <a:off x="5303519" y="50798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F3E3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3" name="object 2234"/>
            <p:cNvSpPr/>
            <p:nvPr/>
          </p:nvSpPr>
          <p:spPr>
            <a:xfrm>
              <a:off x="5333237" y="50798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3636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4" name="object 2235"/>
            <p:cNvSpPr/>
            <p:nvPr/>
          </p:nvSpPr>
          <p:spPr>
            <a:xfrm>
              <a:off x="5154167" y="50806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3D84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5" name="object 2236"/>
            <p:cNvSpPr/>
            <p:nvPr/>
          </p:nvSpPr>
          <p:spPr>
            <a:xfrm>
              <a:off x="5158740" y="50806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FE37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456" name="object 22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63311" y="5080250"/>
              <a:ext cx="18287" cy="762"/>
            </a:xfrm>
            <a:prstGeom prst="rect">
              <a:avLst/>
            </a:prstGeom>
          </p:spPr>
        </p:pic>
        <p:pic>
          <p:nvPicPr>
            <p:cNvPr id="457" name="object 22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00649" y="5080250"/>
              <a:ext cx="12191" cy="762"/>
            </a:xfrm>
            <a:prstGeom prst="rect">
              <a:avLst/>
            </a:prstGeom>
          </p:spPr>
        </p:pic>
        <p:sp>
          <p:nvSpPr>
            <p:cNvPr id="458" name="object 2239"/>
            <p:cNvSpPr/>
            <p:nvPr/>
          </p:nvSpPr>
          <p:spPr>
            <a:xfrm>
              <a:off x="5241036" y="50806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FE65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9" name="object 2240"/>
            <p:cNvSpPr/>
            <p:nvPr/>
          </p:nvSpPr>
          <p:spPr>
            <a:xfrm>
              <a:off x="5257799" y="50806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3E16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0" name="object 2241"/>
            <p:cNvSpPr/>
            <p:nvPr/>
          </p:nvSpPr>
          <p:spPr>
            <a:xfrm>
              <a:off x="5261610" y="50806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7E15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1" name="object 2242"/>
            <p:cNvSpPr/>
            <p:nvPr/>
          </p:nvSpPr>
          <p:spPr>
            <a:xfrm>
              <a:off x="5303519" y="50806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3626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2" name="object 2243"/>
            <p:cNvSpPr/>
            <p:nvPr/>
          </p:nvSpPr>
          <p:spPr>
            <a:xfrm>
              <a:off x="5334761" y="50806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8575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3" name="object 2244"/>
            <p:cNvSpPr/>
            <p:nvPr/>
          </p:nvSpPr>
          <p:spPr>
            <a:xfrm>
              <a:off x="5030724" y="50813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4" name="object 2245"/>
            <p:cNvSpPr/>
            <p:nvPr/>
          </p:nvSpPr>
          <p:spPr>
            <a:xfrm>
              <a:off x="5103875" y="50813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5" name="object 2246"/>
            <p:cNvSpPr/>
            <p:nvPr/>
          </p:nvSpPr>
          <p:spPr>
            <a:xfrm>
              <a:off x="5260848" y="508139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BDF5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6" name="object 2247"/>
            <p:cNvSpPr/>
            <p:nvPr/>
          </p:nvSpPr>
          <p:spPr>
            <a:xfrm>
              <a:off x="5301996" y="508139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E7E8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7" name="object 2248"/>
            <p:cNvSpPr/>
            <p:nvPr/>
          </p:nvSpPr>
          <p:spPr>
            <a:xfrm>
              <a:off x="5334761" y="508139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E5D5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8" name="object 2249"/>
            <p:cNvSpPr/>
            <p:nvPr/>
          </p:nvSpPr>
          <p:spPr>
            <a:xfrm>
              <a:off x="5338572" y="508139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0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9" name="object 2250"/>
            <p:cNvSpPr/>
            <p:nvPr/>
          </p:nvSpPr>
          <p:spPr>
            <a:xfrm>
              <a:off x="5335524" y="508215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6454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0" name="object 2251"/>
            <p:cNvSpPr/>
            <p:nvPr/>
          </p:nvSpPr>
          <p:spPr>
            <a:xfrm>
              <a:off x="5265419" y="508291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DFE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1" name="object 2252"/>
            <p:cNvSpPr/>
            <p:nvPr/>
          </p:nvSpPr>
          <p:spPr>
            <a:xfrm>
              <a:off x="5301996" y="508291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C7B7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2" name="object 2253"/>
            <p:cNvSpPr/>
            <p:nvPr/>
          </p:nvSpPr>
          <p:spPr>
            <a:xfrm>
              <a:off x="5308854" y="508291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FF0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3" name="object 2254"/>
            <p:cNvSpPr/>
            <p:nvPr/>
          </p:nvSpPr>
          <p:spPr>
            <a:xfrm>
              <a:off x="5335524" y="508291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96979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4" name="object 2255"/>
            <p:cNvSpPr/>
            <p:nvPr/>
          </p:nvSpPr>
          <p:spPr>
            <a:xfrm>
              <a:off x="5029961" y="508367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5" name="object 2256"/>
            <p:cNvSpPr/>
            <p:nvPr/>
          </p:nvSpPr>
          <p:spPr>
            <a:xfrm>
              <a:off x="5103113" y="508367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6" name="object 2257"/>
            <p:cNvSpPr/>
            <p:nvPr/>
          </p:nvSpPr>
          <p:spPr>
            <a:xfrm>
              <a:off x="5301996" y="508367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F5F5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7" name="object 2258"/>
            <p:cNvSpPr/>
            <p:nvPr/>
          </p:nvSpPr>
          <p:spPr>
            <a:xfrm>
              <a:off x="5336286" y="508367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5858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8" name="object 2259"/>
            <p:cNvSpPr/>
            <p:nvPr/>
          </p:nvSpPr>
          <p:spPr>
            <a:xfrm>
              <a:off x="5103875" y="508444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9" name="object 2260"/>
            <p:cNvSpPr/>
            <p:nvPr/>
          </p:nvSpPr>
          <p:spPr>
            <a:xfrm>
              <a:off x="5301234" y="508444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1818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0" name="object 2261"/>
            <p:cNvSpPr/>
            <p:nvPr/>
          </p:nvSpPr>
          <p:spPr>
            <a:xfrm>
              <a:off x="5337048" y="508444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F4F4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1" name="object 2262"/>
            <p:cNvSpPr/>
            <p:nvPr/>
          </p:nvSpPr>
          <p:spPr>
            <a:xfrm>
              <a:off x="5339334" y="508444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4F4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2" name="object 2263"/>
            <p:cNvSpPr/>
            <p:nvPr/>
          </p:nvSpPr>
          <p:spPr>
            <a:xfrm>
              <a:off x="5300472" y="508520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E7F8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3" name="object 2264"/>
            <p:cNvSpPr/>
            <p:nvPr/>
          </p:nvSpPr>
          <p:spPr>
            <a:xfrm>
              <a:off x="5337048" y="508520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7363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4" name="object 2265"/>
            <p:cNvSpPr/>
            <p:nvPr/>
          </p:nvSpPr>
          <p:spPr>
            <a:xfrm>
              <a:off x="5340096" y="508520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2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5" name="object 2266"/>
            <p:cNvSpPr/>
            <p:nvPr/>
          </p:nvSpPr>
          <p:spPr>
            <a:xfrm>
              <a:off x="5342381" y="508520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EEF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6" name="object 2267"/>
            <p:cNvSpPr/>
            <p:nvPr/>
          </p:nvSpPr>
          <p:spPr>
            <a:xfrm>
              <a:off x="5030724" y="508596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7" name="object 2268"/>
            <p:cNvSpPr/>
            <p:nvPr/>
          </p:nvSpPr>
          <p:spPr>
            <a:xfrm>
              <a:off x="5103875" y="508596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8" name="object 2269"/>
            <p:cNvSpPr/>
            <p:nvPr/>
          </p:nvSpPr>
          <p:spPr>
            <a:xfrm>
              <a:off x="5300472" y="508596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1818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89" name="object 2270"/>
            <p:cNvSpPr/>
            <p:nvPr/>
          </p:nvSpPr>
          <p:spPr>
            <a:xfrm>
              <a:off x="5337048" y="508596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5545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90" name="object 2271"/>
            <p:cNvSpPr/>
            <p:nvPr/>
          </p:nvSpPr>
          <p:spPr>
            <a:xfrm>
              <a:off x="5103113" y="508672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91" name="object 2272"/>
            <p:cNvSpPr/>
            <p:nvPr/>
          </p:nvSpPr>
          <p:spPr>
            <a:xfrm>
              <a:off x="5298186" y="508672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2F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92" name="object 2273"/>
            <p:cNvSpPr/>
            <p:nvPr/>
          </p:nvSpPr>
          <p:spPr>
            <a:xfrm>
              <a:off x="5299710" y="50867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5333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93" name="object 2274"/>
            <p:cNvSpPr/>
            <p:nvPr/>
          </p:nvSpPr>
          <p:spPr>
            <a:xfrm>
              <a:off x="5337048" y="50867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D3C3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94" name="object 2275"/>
            <p:cNvSpPr/>
            <p:nvPr/>
          </p:nvSpPr>
          <p:spPr>
            <a:xfrm>
              <a:off x="5299710" y="508748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A494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95" name="object 2276"/>
            <p:cNvSpPr/>
            <p:nvPr/>
          </p:nvSpPr>
          <p:spPr>
            <a:xfrm>
              <a:off x="5333237" y="508748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DEEF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96" name="object 2277"/>
            <p:cNvSpPr/>
            <p:nvPr/>
          </p:nvSpPr>
          <p:spPr>
            <a:xfrm>
              <a:off x="5337048" y="508748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C5B5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97" name="object 2278"/>
            <p:cNvSpPr/>
            <p:nvPr/>
          </p:nvSpPr>
          <p:spPr>
            <a:xfrm>
              <a:off x="5298948" y="508825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7464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98" name="object 2279"/>
            <p:cNvSpPr/>
            <p:nvPr/>
          </p:nvSpPr>
          <p:spPr>
            <a:xfrm>
              <a:off x="5337810" y="508825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A6A6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99" name="object 2280"/>
            <p:cNvSpPr/>
            <p:nvPr/>
          </p:nvSpPr>
          <p:spPr>
            <a:xfrm>
              <a:off x="5298186" y="508901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C6C6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0" name="object 2281"/>
            <p:cNvSpPr/>
            <p:nvPr/>
          </p:nvSpPr>
          <p:spPr>
            <a:xfrm>
              <a:off x="5337810" y="508901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6F7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1" name="object 2282"/>
            <p:cNvSpPr/>
            <p:nvPr/>
          </p:nvSpPr>
          <p:spPr>
            <a:xfrm>
              <a:off x="5339334" y="508901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6656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2" name="object 2283"/>
            <p:cNvSpPr/>
            <p:nvPr/>
          </p:nvSpPr>
          <p:spPr>
            <a:xfrm>
              <a:off x="5298186" y="50897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C7B7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3" name="object 2284"/>
            <p:cNvSpPr/>
            <p:nvPr/>
          </p:nvSpPr>
          <p:spPr>
            <a:xfrm>
              <a:off x="5339334" y="50897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9898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4" name="object 2285"/>
            <p:cNvSpPr/>
            <p:nvPr/>
          </p:nvSpPr>
          <p:spPr>
            <a:xfrm>
              <a:off x="5343143" y="508977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1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5" name="object 2286"/>
            <p:cNvSpPr/>
            <p:nvPr/>
          </p:nvSpPr>
          <p:spPr>
            <a:xfrm>
              <a:off x="5266943" y="509053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0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6" name="object 2287"/>
            <p:cNvSpPr/>
            <p:nvPr/>
          </p:nvSpPr>
          <p:spPr>
            <a:xfrm>
              <a:off x="5298186" y="50905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8373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7" name="object 2288"/>
            <p:cNvSpPr/>
            <p:nvPr/>
          </p:nvSpPr>
          <p:spPr>
            <a:xfrm>
              <a:off x="5340096" y="50905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9B9B9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8" name="object 2289"/>
            <p:cNvSpPr/>
            <p:nvPr/>
          </p:nvSpPr>
          <p:spPr>
            <a:xfrm>
              <a:off x="5340096" y="509129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E8F9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9" name="object 2290"/>
            <p:cNvSpPr/>
            <p:nvPr/>
          </p:nvSpPr>
          <p:spPr>
            <a:xfrm>
              <a:off x="5265419" y="509206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1FEF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10" name="object 2291"/>
            <p:cNvSpPr/>
            <p:nvPr/>
          </p:nvSpPr>
          <p:spPr>
            <a:xfrm>
              <a:off x="5266943" y="509206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4FCE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11" name="object 2292"/>
            <p:cNvSpPr/>
            <p:nvPr/>
          </p:nvSpPr>
          <p:spPr>
            <a:xfrm>
              <a:off x="5296661" y="509206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F7F8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12" name="object 2293"/>
            <p:cNvSpPr/>
            <p:nvPr/>
          </p:nvSpPr>
          <p:spPr>
            <a:xfrm>
              <a:off x="5340096" y="509206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95959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513" name="object 229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10734" y="5092442"/>
              <a:ext cx="158496" cy="762"/>
            </a:xfrm>
            <a:prstGeom prst="rect">
              <a:avLst/>
            </a:prstGeom>
          </p:spPr>
        </p:pic>
        <p:sp>
          <p:nvSpPr>
            <p:cNvPr id="514" name="object 2295"/>
            <p:cNvSpPr/>
            <p:nvPr/>
          </p:nvSpPr>
          <p:spPr>
            <a:xfrm>
              <a:off x="5340096" y="509282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F5F5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15" name="object 2296"/>
            <p:cNvSpPr/>
            <p:nvPr/>
          </p:nvSpPr>
          <p:spPr>
            <a:xfrm>
              <a:off x="5266943" y="509358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C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16" name="object 2297"/>
            <p:cNvSpPr/>
            <p:nvPr/>
          </p:nvSpPr>
          <p:spPr>
            <a:xfrm>
              <a:off x="5296661" y="509358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D8D8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17" name="object 2298"/>
            <p:cNvSpPr/>
            <p:nvPr/>
          </p:nvSpPr>
          <p:spPr>
            <a:xfrm>
              <a:off x="5340096" y="509358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2717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18" name="object 2299"/>
            <p:cNvSpPr/>
            <p:nvPr/>
          </p:nvSpPr>
          <p:spPr>
            <a:xfrm>
              <a:off x="5343905" y="509358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2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19" name="object 2300"/>
            <p:cNvSpPr/>
            <p:nvPr/>
          </p:nvSpPr>
          <p:spPr>
            <a:xfrm>
              <a:off x="5033772" y="509434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20" name="object 2301"/>
            <p:cNvSpPr/>
            <p:nvPr/>
          </p:nvSpPr>
          <p:spPr>
            <a:xfrm>
              <a:off x="5295137" y="509434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FEF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21" name="object 2302"/>
            <p:cNvSpPr/>
            <p:nvPr/>
          </p:nvSpPr>
          <p:spPr>
            <a:xfrm>
              <a:off x="5296661" y="509434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A5A5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22" name="object 2303"/>
            <p:cNvSpPr/>
            <p:nvPr/>
          </p:nvSpPr>
          <p:spPr>
            <a:xfrm>
              <a:off x="5299710" y="509434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7F7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23" name="object 2304"/>
            <p:cNvSpPr/>
            <p:nvPr/>
          </p:nvSpPr>
          <p:spPr>
            <a:xfrm>
              <a:off x="5302758" y="509434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24" name="object 2305"/>
            <p:cNvSpPr/>
            <p:nvPr/>
          </p:nvSpPr>
          <p:spPr>
            <a:xfrm>
              <a:off x="5340096" y="509434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D4C4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25" name="object 2306"/>
            <p:cNvSpPr/>
            <p:nvPr/>
          </p:nvSpPr>
          <p:spPr>
            <a:xfrm>
              <a:off x="5265419" y="509510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3FEF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26" name="object 2307"/>
            <p:cNvSpPr/>
            <p:nvPr/>
          </p:nvSpPr>
          <p:spPr>
            <a:xfrm>
              <a:off x="5296661" y="509510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3343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27" name="object 2308"/>
            <p:cNvSpPr/>
            <p:nvPr/>
          </p:nvSpPr>
          <p:spPr>
            <a:xfrm>
              <a:off x="5340858" y="509510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2616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28" name="object 2309"/>
            <p:cNvSpPr/>
            <p:nvPr/>
          </p:nvSpPr>
          <p:spPr>
            <a:xfrm>
              <a:off x="5295899" y="509587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F423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29" name="object 2310"/>
            <p:cNvSpPr/>
            <p:nvPr/>
          </p:nvSpPr>
          <p:spPr>
            <a:xfrm>
              <a:off x="5341619" y="509587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A494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0" name="object 2311"/>
            <p:cNvSpPr/>
            <p:nvPr/>
          </p:nvSpPr>
          <p:spPr>
            <a:xfrm>
              <a:off x="5266943" y="509663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C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1" name="object 2312"/>
            <p:cNvSpPr/>
            <p:nvPr/>
          </p:nvSpPr>
          <p:spPr>
            <a:xfrm>
              <a:off x="5295899" y="509663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1606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2" name="object 2313"/>
            <p:cNvSpPr/>
            <p:nvPr/>
          </p:nvSpPr>
          <p:spPr>
            <a:xfrm>
              <a:off x="5341619" y="509663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F4F4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3" name="object 2314"/>
            <p:cNvSpPr/>
            <p:nvPr/>
          </p:nvSpPr>
          <p:spPr>
            <a:xfrm>
              <a:off x="5295899" y="50973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8797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4" name="object 2315"/>
            <p:cNvSpPr/>
            <p:nvPr/>
          </p:nvSpPr>
          <p:spPr>
            <a:xfrm>
              <a:off x="5341619" y="50973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F4E4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5" name="object 2316"/>
            <p:cNvSpPr/>
            <p:nvPr/>
          </p:nvSpPr>
          <p:spPr>
            <a:xfrm>
              <a:off x="5262372" y="509815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6FE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6" name="object 2317"/>
            <p:cNvSpPr/>
            <p:nvPr/>
          </p:nvSpPr>
          <p:spPr>
            <a:xfrm>
              <a:off x="5266181" y="509815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2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7" name="object 2318"/>
            <p:cNvSpPr/>
            <p:nvPr/>
          </p:nvSpPr>
          <p:spPr>
            <a:xfrm>
              <a:off x="5295899" y="509815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2515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8" name="object 2319"/>
            <p:cNvSpPr/>
            <p:nvPr/>
          </p:nvSpPr>
          <p:spPr>
            <a:xfrm>
              <a:off x="5298948" y="509815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3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9" name="object 2320"/>
            <p:cNvSpPr/>
            <p:nvPr/>
          </p:nvSpPr>
          <p:spPr>
            <a:xfrm>
              <a:off x="5341619" y="509815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3525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0" name="object 2321"/>
            <p:cNvSpPr/>
            <p:nvPr/>
          </p:nvSpPr>
          <p:spPr>
            <a:xfrm>
              <a:off x="5101590" y="509891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6F8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1" name="object 2322"/>
            <p:cNvSpPr/>
            <p:nvPr/>
          </p:nvSpPr>
          <p:spPr>
            <a:xfrm>
              <a:off x="5110734" y="50989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7FC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2" name="object 2323"/>
            <p:cNvSpPr/>
            <p:nvPr/>
          </p:nvSpPr>
          <p:spPr>
            <a:xfrm>
              <a:off x="5294375" y="50989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8686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3" name="object 2324"/>
            <p:cNvSpPr/>
            <p:nvPr/>
          </p:nvSpPr>
          <p:spPr>
            <a:xfrm>
              <a:off x="5341619" y="50989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C6B6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4" name="object 2325"/>
            <p:cNvSpPr/>
            <p:nvPr/>
          </p:nvSpPr>
          <p:spPr>
            <a:xfrm>
              <a:off x="5038343" y="509968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D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5" name="object 2326"/>
            <p:cNvSpPr/>
            <p:nvPr/>
          </p:nvSpPr>
          <p:spPr>
            <a:xfrm>
              <a:off x="5061966" y="509968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6" name="object 2327"/>
            <p:cNvSpPr/>
            <p:nvPr/>
          </p:nvSpPr>
          <p:spPr>
            <a:xfrm>
              <a:off x="5109972" y="509968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4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7" name="object 2328"/>
            <p:cNvSpPr/>
            <p:nvPr/>
          </p:nvSpPr>
          <p:spPr>
            <a:xfrm>
              <a:off x="5258561" y="50996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0F1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8" name="object 2329"/>
            <p:cNvSpPr/>
            <p:nvPr/>
          </p:nvSpPr>
          <p:spPr>
            <a:xfrm>
              <a:off x="5260848" y="509968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2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49" name="object 2330"/>
            <p:cNvSpPr/>
            <p:nvPr/>
          </p:nvSpPr>
          <p:spPr>
            <a:xfrm>
              <a:off x="5264658" y="50996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D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0" name="object 2331"/>
            <p:cNvSpPr/>
            <p:nvPr/>
          </p:nvSpPr>
          <p:spPr>
            <a:xfrm>
              <a:off x="5294375" y="50996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C5C5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1" name="object 2332"/>
            <p:cNvSpPr/>
            <p:nvPr/>
          </p:nvSpPr>
          <p:spPr>
            <a:xfrm>
              <a:off x="5298948" y="509968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2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2" name="object 2333"/>
            <p:cNvSpPr/>
            <p:nvPr/>
          </p:nvSpPr>
          <p:spPr>
            <a:xfrm>
              <a:off x="5302758" y="509968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2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3" name="object 2334"/>
            <p:cNvSpPr/>
            <p:nvPr/>
          </p:nvSpPr>
          <p:spPr>
            <a:xfrm>
              <a:off x="5340096" y="509968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4F4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4" name="object 2335"/>
            <p:cNvSpPr/>
            <p:nvPr/>
          </p:nvSpPr>
          <p:spPr>
            <a:xfrm>
              <a:off x="5342381" y="509968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1515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5" name="object 2336"/>
            <p:cNvSpPr/>
            <p:nvPr/>
          </p:nvSpPr>
          <p:spPr>
            <a:xfrm>
              <a:off x="5262372" y="510044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4F4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6" name="object 2337"/>
            <p:cNvSpPr/>
            <p:nvPr/>
          </p:nvSpPr>
          <p:spPr>
            <a:xfrm>
              <a:off x="5264658" y="51004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D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7" name="object 2338"/>
            <p:cNvSpPr/>
            <p:nvPr/>
          </p:nvSpPr>
          <p:spPr>
            <a:xfrm>
              <a:off x="5294375" y="51004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B5A5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8" name="object 2339"/>
            <p:cNvSpPr/>
            <p:nvPr/>
          </p:nvSpPr>
          <p:spPr>
            <a:xfrm>
              <a:off x="5300472" y="510044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4F4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59" name="object 2340"/>
            <p:cNvSpPr/>
            <p:nvPr/>
          </p:nvSpPr>
          <p:spPr>
            <a:xfrm>
              <a:off x="5342381" y="510044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3636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60" name="object 2341"/>
            <p:cNvSpPr/>
            <p:nvPr/>
          </p:nvSpPr>
          <p:spPr>
            <a:xfrm>
              <a:off x="5110734" y="51012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FEFF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61" name="object 2342"/>
            <p:cNvSpPr/>
            <p:nvPr/>
          </p:nvSpPr>
          <p:spPr>
            <a:xfrm>
              <a:off x="5255513" y="510120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E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62" name="object 2343"/>
            <p:cNvSpPr/>
            <p:nvPr/>
          </p:nvSpPr>
          <p:spPr>
            <a:xfrm>
              <a:off x="5294375" y="510120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2626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63" name="object 2344"/>
            <p:cNvSpPr/>
            <p:nvPr/>
          </p:nvSpPr>
          <p:spPr>
            <a:xfrm>
              <a:off x="5343143" y="510120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E8D8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64" name="object 2345"/>
            <p:cNvSpPr/>
            <p:nvPr/>
          </p:nvSpPr>
          <p:spPr>
            <a:xfrm>
              <a:off x="5266181" y="510196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4F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65" name="object 2346"/>
            <p:cNvSpPr/>
            <p:nvPr/>
          </p:nvSpPr>
          <p:spPr>
            <a:xfrm>
              <a:off x="5294375" y="510196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3D3C3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66" name="object 2347"/>
            <p:cNvSpPr/>
            <p:nvPr/>
          </p:nvSpPr>
          <p:spPr>
            <a:xfrm>
              <a:off x="5343143" y="510196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B6B6B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67" name="object 2348"/>
            <p:cNvSpPr/>
            <p:nvPr/>
          </p:nvSpPr>
          <p:spPr>
            <a:xfrm>
              <a:off x="5259324" y="510272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68" name="object 2349"/>
            <p:cNvSpPr/>
            <p:nvPr/>
          </p:nvSpPr>
          <p:spPr>
            <a:xfrm>
              <a:off x="5266181" y="510272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D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69" name="object 2350"/>
            <p:cNvSpPr/>
            <p:nvPr/>
          </p:nvSpPr>
          <p:spPr>
            <a:xfrm>
              <a:off x="5293613" y="510272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E5E5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0" name="object 2351"/>
            <p:cNvSpPr/>
            <p:nvPr/>
          </p:nvSpPr>
          <p:spPr>
            <a:xfrm>
              <a:off x="5343905" y="510272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B6B6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1" name="object 2352"/>
            <p:cNvSpPr/>
            <p:nvPr/>
          </p:nvSpPr>
          <p:spPr>
            <a:xfrm>
              <a:off x="5263134" y="510349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2FC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2" name="object 2353"/>
            <p:cNvSpPr/>
            <p:nvPr/>
          </p:nvSpPr>
          <p:spPr>
            <a:xfrm>
              <a:off x="5265419" y="510349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1FEF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3" name="object 2354"/>
            <p:cNvSpPr/>
            <p:nvPr/>
          </p:nvSpPr>
          <p:spPr>
            <a:xfrm>
              <a:off x="5293613" y="510349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F5E5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4" name="object 2355"/>
            <p:cNvSpPr/>
            <p:nvPr/>
          </p:nvSpPr>
          <p:spPr>
            <a:xfrm>
              <a:off x="5343905" y="510349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5646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5" name="object 2356"/>
            <p:cNvSpPr/>
            <p:nvPr/>
          </p:nvSpPr>
          <p:spPr>
            <a:xfrm>
              <a:off x="5293613" y="510425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A5A5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6" name="object 2357"/>
            <p:cNvSpPr/>
            <p:nvPr/>
          </p:nvSpPr>
          <p:spPr>
            <a:xfrm>
              <a:off x="5343143" y="510425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1818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7" name="object 2358"/>
            <p:cNvSpPr/>
            <p:nvPr/>
          </p:nvSpPr>
          <p:spPr>
            <a:xfrm>
              <a:off x="5110734" y="51050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EF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8" name="object 2359"/>
            <p:cNvSpPr/>
            <p:nvPr/>
          </p:nvSpPr>
          <p:spPr>
            <a:xfrm>
              <a:off x="5256275" y="510501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79" name="object 2360"/>
            <p:cNvSpPr/>
            <p:nvPr/>
          </p:nvSpPr>
          <p:spPr>
            <a:xfrm>
              <a:off x="5259324" y="51050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E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0" name="object 2361"/>
            <p:cNvSpPr/>
            <p:nvPr/>
          </p:nvSpPr>
          <p:spPr>
            <a:xfrm>
              <a:off x="5293613" y="51050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2616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1" name="object 2362"/>
            <p:cNvSpPr/>
            <p:nvPr/>
          </p:nvSpPr>
          <p:spPr>
            <a:xfrm>
              <a:off x="5343143" y="510501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3828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2" name="object 2363"/>
            <p:cNvSpPr/>
            <p:nvPr/>
          </p:nvSpPr>
          <p:spPr>
            <a:xfrm>
              <a:off x="5293613" y="510577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D7C7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3" name="object 2364"/>
            <p:cNvSpPr/>
            <p:nvPr/>
          </p:nvSpPr>
          <p:spPr>
            <a:xfrm>
              <a:off x="5343905" y="510577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C6B6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4" name="object 2365"/>
            <p:cNvSpPr/>
            <p:nvPr/>
          </p:nvSpPr>
          <p:spPr>
            <a:xfrm>
              <a:off x="5266943" y="51065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2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5" name="object 2366"/>
            <p:cNvSpPr/>
            <p:nvPr/>
          </p:nvSpPr>
          <p:spPr>
            <a:xfrm>
              <a:off x="5293613" y="51065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C7C8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6" name="object 2367"/>
            <p:cNvSpPr/>
            <p:nvPr/>
          </p:nvSpPr>
          <p:spPr>
            <a:xfrm>
              <a:off x="5340096" y="510653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3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7" name="object 2368"/>
            <p:cNvSpPr/>
            <p:nvPr/>
          </p:nvSpPr>
          <p:spPr>
            <a:xfrm>
              <a:off x="5343905" y="51065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9686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8" name="object 2369"/>
            <p:cNvSpPr/>
            <p:nvPr/>
          </p:nvSpPr>
          <p:spPr>
            <a:xfrm>
              <a:off x="5109210" y="51073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89" name="object 2370"/>
            <p:cNvSpPr/>
            <p:nvPr/>
          </p:nvSpPr>
          <p:spPr>
            <a:xfrm>
              <a:off x="5292852" y="51073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1848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0" name="object 2371"/>
            <p:cNvSpPr/>
            <p:nvPr/>
          </p:nvSpPr>
          <p:spPr>
            <a:xfrm>
              <a:off x="5343905" y="51073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6656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1" name="object 2372"/>
            <p:cNvSpPr/>
            <p:nvPr/>
          </p:nvSpPr>
          <p:spPr>
            <a:xfrm>
              <a:off x="5293613" y="51080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C5F5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2" name="object 2373"/>
            <p:cNvSpPr/>
            <p:nvPr/>
          </p:nvSpPr>
          <p:spPr>
            <a:xfrm>
              <a:off x="5343143" y="51080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8888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3" name="object 2374"/>
            <p:cNvSpPr/>
            <p:nvPr/>
          </p:nvSpPr>
          <p:spPr>
            <a:xfrm>
              <a:off x="5293613" y="510882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A7A7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4" name="object 2375"/>
            <p:cNvSpPr/>
            <p:nvPr/>
          </p:nvSpPr>
          <p:spPr>
            <a:xfrm>
              <a:off x="5343143" y="510882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AAAAA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5" name="object 2376"/>
            <p:cNvSpPr/>
            <p:nvPr/>
          </p:nvSpPr>
          <p:spPr>
            <a:xfrm>
              <a:off x="5293613" y="51095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F5F5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6" name="object 2377"/>
            <p:cNvSpPr/>
            <p:nvPr/>
          </p:nvSpPr>
          <p:spPr>
            <a:xfrm>
              <a:off x="5343905" y="51095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7" name="object 2378"/>
            <p:cNvSpPr/>
            <p:nvPr/>
          </p:nvSpPr>
          <p:spPr>
            <a:xfrm>
              <a:off x="5293613" y="51103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C5B5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8" name="object 2379"/>
            <p:cNvSpPr/>
            <p:nvPr/>
          </p:nvSpPr>
          <p:spPr>
            <a:xfrm>
              <a:off x="5341619" y="51103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3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9" name="object 2380"/>
            <p:cNvSpPr/>
            <p:nvPr/>
          </p:nvSpPr>
          <p:spPr>
            <a:xfrm>
              <a:off x="5343905" y="51103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A7A7A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0" name="object 2381"/>
            <p:cNvSpPr/>
            <p:nvPr/>
          </p:nvSpPr>
          <p:spPr>
            <a:xfrm>
              <a:off x="5293613" y="51111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1606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1" name="object 2382"/>
            <p:cNvSpPr/>
            <p:nvPr/>
          </p:nvSpPr>
          <p:spPr>
            <a:xfrm>
              <a:off x="5340858" y="511111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FF0F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2" name="object 2383"/>
            <p:cNvSpPr/>
            <p:nvPr/>
          </p:nvSpPr>
          <p:spPr>
            <a:xfrm>
              <a:off x="5343143" y="511111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C8B8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603" name="object 238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10734" y="5111492"/>
              <a:ext cx="158496" cy="762"/>
            </a:xfrm>
            <a:prstGeom prst="rect">
              <a:avLst/>
            </a:prstGeom>
          </p:spPr>
        </p:pic>
        <p:sp>
          <p:nvSpPr>
            <p:cNvPr id="604" name="object 2385"/>
            <p:cNvSpPr/>
            <p:nvPr/>
          </p:nvSpPr>
          <p:spPr>
            <a:xfrm>
              <a:off x="5266181" y="511187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DEFD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5" name="object 2386"/>
            <p:cNvSpPr/>
            <p:nvPr/>
          </p:nvSpPr>
          <p:spPr>
            <a:xfrm>
              <a:off x="5293613" y="51118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9686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6" name="object 2387"/>
            <p:cNvSpPr/>
            <p:nvPr/>
          </p:nvSpPr>
          <p:spPr>
            <a:xfrm>
              <a:off x="5342381" y="51118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F6E6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7" name="object 2388"/>
            <p:cNvSpPr/>
            <p:nvPr/>
          </p:nvSpPr>
          <p:spPr>
            <a:xfrm>
              <a:off x="5294375" y="511263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C5B5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8" name="object 2389"/>
            <p:cNvSpPr/>
            <p:nvPr/>
          </p:nvSpPr>
          <p:spPr>
            <a:xfrm>
              <a:off x="5342381" y="511263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5545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9" name="object 2390"/>
            <p:cNvSpPr/>
            <p:nvPr/>
          </p:nvSpPr>
          <p:spPr>
            <a:xfrm>
              <a:off x="5294375" y="51133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D5D5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10" name="object 2391"/>
            <p:cNvSpPr/>
            <p:nvPr/>
          </p:nvSpPr>
          <p:spPr>
            <a:xfrm>
              <a:off x="5341619" y="51133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4535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11" name="object 2392"/>
            <p:cNvSpPr/>
            <p:nvPr/>
          </p:nvSpPr>
          <p:spPr>
            <a:xfrm>
              <a:off x="5294375" y="51141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7878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12" name="object 2393"/>
            <p:cNvSpPr/>
            <p:nvPr/>
          </p:nvSpPr>
          <p:spPr>
            <a:xfrm>
              <a:off x="5340858" y="51141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5858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13" name="object 2394"/>
            <p:cNvSpPr/>
            <p:nvPr/>
          </p:nvSpPr>
          <p:spPr>
            <a:xfrm>
              <a:off x="5062728" y="51149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D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14" name="object 2395"/>
            <p:cNvSpPr/>
            <p:nvPr/>
          </p:nvSpPr>
          <p:spPr>
            <a:xfrm>
              <a:off x="5295137" y="51149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D7E8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15" name="object 2396"/>
            <p:cNvSpPr/>
            <p:nvPr/>
          </p:nvSpPr>
          <p:spPr>
            <a:xfrm>
              <a:off x="5300472" y="511492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FF0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16" name="object 2397"/>
            <p:cNvSpPr/>
            <p:nvPr/>
          </p:nvSpPr>
          <p:spPr>
            <a:xfrm>
              <a:off x="5342381" y="51149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05F6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17" name="object 2398"/>
            <p:cNvSpPr/>
            <p:nvPr/>
          </p:nvSpPr>
          <p:spPr>
            <a:xfrm>
              <a:off x="5266943" y="511568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CE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18" name="object 2399"/>
            <p:cNvSpPr/>
            <p:nvPr/>
          </p:nvSpPr>
          <p:spPr>
            <a:xfrm>
              <a:off x="5295899" y="51156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D4D5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19" name="object 2400"/>
            <p:cNvSpPr/>
            <p:nvPr/>
          </p:nvSpPr>
          <p:spPr>
            <a:xfrm>
              <a:off x="5341619" y="51156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A6A6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620" name="object 240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09972" y="5116064"/>
              <a:ext cx="158496" cy="762"/>
            </a:xfrm>
            <a:prstGeom prst="rect">
              <a:avLst/>
            </a:prstGeom>
          </p:spPr>
        </p:pic>
        <p:sp>
          <p:nvSpPr>
            <p:cNvPr id="621" name="object 2402"/>
            <p:cNvSpPr/>
            <p:nvPr/>
          </p:nvSpPr>
          <p:spPr>
            <a:xfrm>
              <a:off x="5266181" y="511644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DE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22" name="object 2403"/>
            <p:cNvSpPr/>
            <p:nvPr/>
          </p:nvSpPr>
          <p:spPr>
            <a:xfrm>
              <a:off x="5295137" y="51164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9D9C9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23" name="object 2404"/>
            <p:cNvSpPr/>
            <p:nvPr/>
          </p:nvSpPr>
          <p:spPr>
            <a:xfrm>
              <a:off x="5341619" y="51164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5555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24" name="object 2405"/>
            <p:cNvSpPr/>
            <p:nvPr/>
          </p:nvSpPr>
          <p:spPr>
            <a:xfrm>
              <a:off x="5063490" y="511720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25" name="object 2406"/>
            <p:cNvSpPr/>
            <p:nvPr/>
          </p:nvSpPr>
          <p:spPr>
            <a:xfrm>
              <a:off x="5292090" y="511720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FF0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26" name="object 2407"/>
            <p:cNvSpPr/>
            <p:nvPr/>
          </p:nvSpPr>
          <p:spPr>
            <a:xfrm>
              <a:off x="5295899" y="51172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3838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27" name="object 2408"/>
            <p:cNvSpPr/>
            <p:nvPr/>
          </p:nvSpPr>
          <p:spPr>
            <a:xfrm>
              <a:off x="5340858" y="51172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5848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28" name="object 2409"/>
            <p:cNvSpPr/>
            <p:nvPr/>
          </p:nvSpPr>
          <p:spPr>
            <a:xfrm>
              <a:off x="5296661" y="51179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E5E5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29" name="object 2410"/>
            <p:cNvSpPr/>
            <p:nvPr/>
          </p:nvSpPr>
          <p:spPr>
            <a:xfrm>
              <a:off x="5340096" y="51179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86868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0" name="object 2411"/>
            <p:cNvSpPr/>
            <p:nvPr/>
          </p:nvSpPr>
          <p:spPr>
            <a:xfrm>
              <a:off x="5296661" y="511873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A7A7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1" name="object 2412"/>
            <p:cNvSpPr/>
            <p:nvPr/>
          </p:nvSpPr>
          <p:spPr>
            <a:xfrm>
              <a:off x="5302758" y="512254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5F5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2" name="object 2413"/>
            <p:cNvSpPr/>
            <p:nvPr/>
          </p:nvSpPr>
          <p:spPr>
            <a:xfrm>
              <a:off x="5334761" y="512254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EEF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3" name="object 2414"/>
            <p:cNvSpPr/>
            <p:nvPr/>
          </p:nvSpPr>
          <p:spPr>
            <a:xfrm>
              <a:off x="5337048" y="512254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1707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4" name="object 2415"/>
            <p:cNvSpPr/>
            <p:nvPr/>
          </p:nvSpPr>
          <p:spPr>
            <a:xfrm>
              <a:off x="5108448" y="512330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DEFE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5" name="object 2416"/>
            <p:cNvSpPr/>
            <p:nvPr/>
          </p:nvSpPr>
          <p:spPr>
            <a:xfrm>
              <a:off x="5298948" y="512330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C7C7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6" name="object 2417"/>
            <p:cNvSpPr/>
            <p:nvPr/>
          </p:nvSpPr>
          <p:spPr>
            <a:xfrm>
              <a:off x="5336286" y="512330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F7E7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7" name="object 2418"/>
            <p:cNvSpPr/>
            <p:nvPr/>
          </p:nvSpPr>
          <p:spPr>
            <a:xfrm>
              <a:off x="5301234" y="512406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05F6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8" name="object 2419"/>
            <p:cNvSpPr/>
            <p:nvPr/>
          </p:nvSpPr>
          <p:spPr>
            <a:xfrm>
              <a:off x="5335524" y="512406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5646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39" name="object 2420"/>
            <p:cNvSpPr/>
            <p:nvPr/>
          </p:nvSpPr>
          <p:spPr>
            <a:xfrm>
              <a:off x="5110734" y="51248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B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0" name="object 2421"/>
            <p:cNvSpPr/>
            <p:nvPr/>
          </p:nvSpPr>
          <p:spPr>
            <a:xfrm>
              <a:off x="5261610" y="51248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8FCE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1" name="object 2422"/>
            <p:cNvSpPr/>
            <p:nvPr/>
          </p:nvSpPr>
          <p:spPr>
            <a:xfrm>
              <a:off x="5301234" y="51248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9B9B9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2" name="object 2423"/>
            <p:cNvSpPr/>
            <p:nvPr/>
          </p:nvSpPr>
          <p:spPr>
            <a:xfrm>
              <a:off x="5110734" y="512558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3" name="object 2424"/>
            <p:cNvSpPr/>
            <p:nvPr/>
          </p:nvSpPr>
          <p:spPr>
            <a:xfrm>
              <a:off x="5261610" y="512558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E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4" name="object 2425"/>
            <p:cNvSpPr/>
            <p:nvPr/>
          </p:nvSpPr>
          <p:spPr>
            <a:xfrm>
              <a:off x="5263134" y="512558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6F9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5" name="object 2426"/>
            <p:cNvSpPr/>
            <p:nvPr/>
          </p:nvSpPr>
          <p:spPr>
            <a:xfrm>
              <a:off x="5041392" y="513092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6" name="object 2427"/>
            <p:cNvSpPr/>
            <p:nvPr/>
          </p:nvSpPr>
          <p:spPr>
            <a:xfrm>
              <a:off x="5042154" y="513168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DFFD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7" name="object 2428"/>
            <p:cNvSpPr/>
            <p:nvPr/>
          </p:nvSpPr>
          <p:spPr>
            <a:xfrm>
              <a:off x="5157216" y="513168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CACAC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8" name="object 2429"/>
            <p:cNvSpPr/>
            <p:nvPr/>
          </p:nvSpPr>
          <p:spPr>
            <a:xfrm>
              <a:off x="5157216" y="513244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B7B7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9" name="object 2430"/>
            <p:cNvSpPr/>
            <p:nvPr/>
          </p:nvSpPr>
          <p:spPr>
            <a:xfrm>
              <a:off x="5337810" y="514082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4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0" name="object 2431"/>
            <p:cNvSpPr/>
            <p:nvPr/>
          </p:nvSpPr>
          <p:spPr>
            <a:xfrm>
              <a:off x="5155692" y="514159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C6C6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1" name="object 2432"/>
            <p:cNvSpPr/>
            <p:nvPr/>
          </p:nvSpPr>
          <p:spPr>
            <a:xfrm>
              <a:off x="5200649" y="514159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8686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2" name="object 2433"/>
            <p:cNvSpPr/>
            <p:nvPr/>
          </p:nvSpPr>
          <p:spPr>
            <a:xfrm>
              <a:off x="5303519" y="514159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3" name="object 2434"/>
            <p:cNvSpPr/>
            <p:nvPr/>
          </p:nvSpPr>
          <p:spPr>
            <a:xfrm>
              <a:off x="5331713" y="514768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E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4" name="object 2435"/>
            <p:cNvSpPr/>
            <p:nvPr/>
          </p:nvSpPr>
          <p:spPr>
            <a:xfrm>
              <a:off x="5157978" y="51484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1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5" name="object 2436"/>
            <p:cNvSpPr/>
            <p:nvPr/>
          </p:nvSpPr>
          <p:spPr>
            <a:xfrm>
              <a:off x="5170931" y="51484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2E2E2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6" name="object 2437"/>
            <p:cNvSpPr/>
            <p:nvPr/>
          </p:nvSpPr>
          <p:spPr>
            <a:xfrm>
              <a:off x="5200649" y="514844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7676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7" name="object 2438"/>
            <p:cNvSpPr/>
            <p:nvPr/>
          </p:nvSpPr>
          <p:spPr>
            <a:xfrm>
              <a:off x="5305805" y="514844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658" name="object 24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08854" y="5148068"/>
              <a:ext cx="24384" cy="762"/>
            </a:xfrm>
            <a:prstGeom prst="rect">
              <a:avLst/>
            </a:prstGeom>
          </p:spPr>
        </p:pic>
        <p:sp>
          <p:nvSpPr>
            <p:cNvPr id="659" name="object 2440"/>
            <p:cNvSpPr/>
            <p:nvPr/>
          </p:nvSpPr>
          <p:spPr>
            <a:xfrm>
              <a:off x="5329428" y="515073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0F0F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60" name="object 2441"/>
            <p:cNvSpPr/>
            <p:nvPr/>
          </p:nvSpPr>
          <p:spPr>
            <a:xfrm>
              <a:off x="5331713" y="515073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DE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61" name="object 2442"/>
            <p:cNvSpPr/>
            <p:nvPr/>
          </p:nvSpPr>
          <p:spPr>
            <a:xfrm>
              <a:off x="5170931" y="51514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2D2D2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62" name="object 2443"/>
            <p:cNvSpPr/>
            <p:nvPr/>
          </p:nvSpPr>
          <p:spPr>
            <a:xfrm>
              <a:off x="5200649" y="51514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7666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63" name="object 2444"/>
            <p:cNvSpPr/>
            <p:nvPr/>
          </p:nvSpPr>
          <p:spPr>
            <a:xfrm>
              <a:off x="5305805" y="515149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8FCE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664" name="object 24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08092" y="5151116"/>
              <a:ext cx="24384" cy="762"/>
            </a:xfrm>
            <a:prstGeom prst="rect">
              <a:avLst/>
            </a:prstGeom>
          </p:spPr>
        </p:pic>
        <p:sp>
          <p:nvSpPr>
            <p:cNvPr id="665" name="object 2446"/>
            <p:cNvSpPr/>
            <p:nvPr/>
          </p:nvSpPr>
          <p:spPr>
            <a:xfrm>
              <a:off x="5332475" y="515149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D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66" name="object 2447"/>
            <p:cNvSpPr/>
            <p:nvPr/>
          </p:nvSpPr>
          <p:spPr>
            <a:xfrm>
              <a:off x="5170931" y="51522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2D2D2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67" name="object 2448"/>
            <p:cNvSpPr/>
            <p:nvPr/>
          </p:nvSpPr>
          <p:spPr>
            <a:xfrm>
              <a:off x="5200649" y="51522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9686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68" name="object 2449"/>
            <p:cNvSpPr/>
            <p:nvPr/>
          </p:nvSpPr>
          <p:spPr>
            <a:xfrm>
              <a:off x="5305043" y="515225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CE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669" name="object 24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07330" y="5151878"/>
              <a:ext cx="24384" cy="762"/>
            </a:xfrm>
            <a:prstGeom prst="rect">
              <a:avLst/>
            </a:prstGeom>
          </p:spPr>
        </p:pic>
        <p:sp>
          <p:nvSpPr>
            <p:cNvPr id="670" name="object 2451"/>
            <p:cNvSpPr/>
            <p:nvPr/>
          </p:nvSpPr>
          <p:spPr>
            <a:xfrm>
              <a:off x="5305043" y="515378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C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1" name="object 2452"/>
            <p:cNvSpPr/>
            <p:nvPr/>
          </p:nvSpPr>
          <p:spPr>
            <a:xfrm>
              <a:off x="5327904" y="515378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AF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2" name="object 2453"/>
            <p:cNvSpPr/>
            <p:nvPr/>
          </p:nvSpPr>
          <p:spPr>
            <a:xfrm>
              <a:off x="5337810" y="515530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3" name="object 2454"/>
            <p:cNvSpPr/>
            <p:nvPr/>
          </p:nvSpPr>
          <p:spPr>
            <a:xfrm>
              <a:off x="5170931" y="51560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2D2D2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4" name="object 2455"/>
            <p:cNvSpPr/>
            <p:nvPr/>
          </p:nvSpPr>
          <p:spPr>
            <a:xfrm>
              <a:off x="5200649" y="515606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6666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5" name="object 2456"/>
            <p:cNvSpPr/>
            <p:nvPr/>
          </p:nvSpPr>
          <p:spPr>
            <a:xfrm>
              <a:off x="5242560" y="515606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2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6" name="object 2457"/>
            <p:cNvSpPr/>
            <p:nvPr/>
          </p:nvSpPr>
          <p:spPr>
            <a:xfrm>
              <a:off x="5156454" y="516521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FEFFA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7" name="object 2458"/>
            <p:cNvSpPr/>
            <p:nvPr/>
          </p:nvSpPr>
          <p:spPr>
            <a:xfrm>
              <a:off x="5170931" y="516521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2D2D2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8" name="object 2459"/>
            <p:cNvSpPr/>
            <p:nvPr/>
          </p:nvSpPr>
          <p:spPr>
            <a:xfrm>
              <a:off x="5231892" y="516673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FEF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79" name="object 2460"/>
            <p:cNvSpPr/>
            <p:nvPr/>
          </p:nvSpPr>
          <p:spPr>
            <a:xfrm>
              <a:off x="5293613" y="516673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EE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0" name="object 2461"/>
            <p:cNvSpPr/>
            <p:nvPr/>
          </p:nvSpPr>
          <p:spPr>
            <a:xfrm>
              <a:off x="5297424" y="516673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1" name="object 2462"/>
            <p:cNvSpPr/>
            <p:nvPr/>
          </p:nvSpPr>
          <p:spPr>
            <a:xfrm>
              <a:off x="5324855" y="516673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E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2" name="object 2463"/>
            <p:cNvSpPr/>
            <p:nvPr/>
          </p:nvSpPr>
          <p:spPr>
            <a:xfrm>
              <a:off x="5296661" y="516826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3" name="object 2464"/>
            <p:cNvSpPr/>
            <p:nvPr/>
          </p:nvSpPr>
          <p:spPr>
            <a:xfrm>
              <a:off x="5148072" y="516902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3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4" name="object 2465"/>
            <p:cNvSpPr/>
            <p:nvPr/>
          </p:nvSpPr>
          <p:spPr>
            <a:xfrm>
              <a:off x="5154167" y="516902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5" name="object 2466"/>
            <p:cNvSpPr/>
            <p:nvPr/>
          </p:nvSpPr>
          <p:spPr>
            <a:xfrm>
              <a:off x="5157216" y="516902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8787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6" name="object 2467"/>
            <p:cNvSpPr/>
            <p:nvPr/>
          </p:nvSpPr>
          <p:spPr>
            <a:xfrm>
              <a:off x="5170931" y="516902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2C2C2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7" name="object 2468"/>
            <p:cNvSpPr/>
            <p:nvPr/>
          </p:nvSpPr>
          <p:spPr>
            <a:xfrm>
              <a:off x="5234940" y="516902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2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8" name="object 2469"/>
            <p:cNvSpPr/>
            <p:nvPr/>
          </p:nvSpPr>
          <p:spPr>
            <a:xfrm>
              <a:off x="5151119" y="516978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2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89" name="object 2470"/>
            <p:cNvSpPr/>
            <p:nvPr/>
          </p:nvSpPr>
          <p:spPr>
            <a:xfrm>
              <a:off x="5156454" y="516978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5656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0" name="object 2471"/>
            <p:cNvSpPr/>
            <p:nvPr/>
          </p:nvSpPr>
          <p:spPr>
            <a:xfrm>
              <a:off x="5170931" y="516978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2C2B2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1" name="object 2472"/>
            <p:cNvSpPr/>
            <p:nvPr/>
          </p:nvSpPr>
          <p:spPr>
            <a:xfrm>
              <a:off x="5151881" y="517054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1F1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2" name="object 2473"/>
            <p:cNvSpPr/>
            <p:nvPr/>
          </p:nvSpPr>
          <p:spPr>
            <a:xfrm>
              <a:off x="5155692" y="517054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8696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3" name="object 2474"/>
            <p:cNvSpPr/>
            <p:nvPr/>
          </p:nvSpPr>
          <p:spPr>
            <a:xfrm>
              <a:off x="5170931" y="517054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2E2D2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4" name="object 2475"/>
            <p:cNvSpPr/>
            <p:nvPr/>
          </p:nvSpPr>
          <p:spPr>
            <a:xfrm>
              <a:off x="5149596" y="517130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2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5" name="object 2476"/>
            <p:cNvSpPr/>
            <p:nvPr/>
          </p:nvSpPr>
          <p:spPr>
            <a:xfrm>
              <a:off x="5154930" y="517130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76767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6" name="object 2477"/>
            <p:cNvSpPr/>
            <p:nvPr/>
          </p:nvSpPr>
          <p:spPr>
            <a:xfrm>
              <a:off x="5170169" y="517130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46454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7" name="object 2478"/>
            <p:cNvSpPr/>
            <p:nvPr/>
          </p:nvSpPr>
          <p:spPr>
            <a:xfrm>
              <a:off x="5153405" y="517207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62616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8" name="object 2479"/>
            <p:cNvSpPr/>
            <p:nvPr/>
          </p:nvSpPr>
          <p:spPr>
            <a:xfrm>
              <a:off x="5170169" y="517207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9" name="object 2480"/>
            <p:cNvSpPr/>
            <p:nvPr/>
          </p:nvSpPr>
          <p:spPr>
            <a:xfrm>
              <a:off x="5164836" y="51774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DEE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0" name="object 2481"/>
            <p:cNvSpPr/>
            <p:nvPr/>
          </p:nvSpPr>
          <p:spPr>
            <a:xfrm>
              <a:off x="5173980" y="517740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DEE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1" name="object 2482"/>
            <p:cNvSpPr/>
            <p:nvPr/>
          </p:nvSpPr>
          <p:spPr>
            <a:xfrm>
              <a:off x="5200649" y="517740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C9CAC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2" name="object 2483"/>
            <p:cNvSpPr/>
            <p:nvPr/>
          </p:nvSpPr>
          <p:spPr>
            <a:xfrm>
              <a:off x="5225034" y="517740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FEF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3" name="object 2484"/>
            <p:cNvSpPr/>
            <p:nvPr/>
          </p:nvSpPr>
          <p:spPr>
            <a:xfrm>
              <a:off x="5228081" y="517740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CEDF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4" name="object 2485"/>
            <p:cNvSpPr/>
            <p:nvPr/>
          </p:nvSpPr>
          <p:spPr>
            <a:xfrm>
              <a:off x="5242560" y="517740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9FA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5" name="object 2486"/>
            <p:cNvSpPr/>
            <p:nvPr/>
          </p:nvSpPr>
          <p:spPr>
            <a:xfrm>
              <a:off x="5052822" y="517816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DEB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6" name="object 2487"/>
            <p:cNvSpPr/>
            <p:nvPr/>
          </p:nvSpPr>
          <p:spPr>
            <a:xfrm>
              <a:off x="5083302" y="517816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7" name="object 2488"/>
            <p:cNvSpPr/>
            <p:nvPr/>
          </p:nvSpPr>
          <p:spPr>
            <a:xfrm>
              <a:off x="5139690" y="517816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5E5E6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8" name="object 2489"/>
            <p:cNvSpPr/>
            <p:nvPr/>
          </p:nvSpPr>
          <p:spPr>
            <a:xfrm>
              <a:off x="5147310" y="517816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9FAF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9" name="object 2490"/>
            <p:cNvSpPr/>
            <p:nvPr/>
          </p:nvSpPr>
          <p:spPr>
            <a:xfrm>
              <a:off x="5151119" y="517816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3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0" name="object 2491"/>
            <p:cNvSpPr/>
            <p:nvPr/>
          </p:nvSpPr>
          <p:spPr>
            <a:xfrm>
              <a:off x="5202174" y="517816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9F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1" name="object 2492"/>
            <p:cNvSpPr/>
            <p:nvPr/>
          </p:nvSpPr>
          <p:spPr>
            <a:xfrm>
              <a:off x="5220461" y="517892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2F3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2" name="object 2493"/>
            <p:cNvSpPr/>
            <p:nvPr/>
          </p:nvSpPr>
          <p:spPr>
            <a:xfrm>
              <a:off x="5146548" y="524293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8FE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3" name="object 2494"/>
            <p:cNvSpPr/>
            <p:nvPr/>
          </p:nvSpPr>
          <p:spPr>
            <a:xfrm>
              <a:off x="5100066" y="524369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5F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4" name="object 2495"/>
            <p:cNvSpPr/>
            <p:nvPr/>
          </p:nvSpPr>
          <p:spPr>
            <a:xfrm>
              <a:off x="5098542" y="524445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E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5" name="object 2496"/>
            <p:cNvSpPr/>
            <p:nvPr/>
          </p:nvSpPr>
          <p:spPr>
            <a:xfrm>
              <a:off x="5144261" y="524445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C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6" name="object 2497"/>
            <p:cNvSpPr/>
            <p:nvPr/>
          </p:nvSpPr>
          <p:spPr>
            <a:xfrm>
              <a:off x="5144261" y="524522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E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7" name="object 2498"/>
            <p:cNvSpPr/>
            <p:nvPr/>
          </p:nvSpPr>
          <p:spPr>
            <a:xfrm>
              <a:off x="5158740" y="52459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8" name="object 2499"/>
            <p:cNvSpPr/>
            <p:nvPr/>
          </p:nvSpPr>
          <p:spPr>
            <a:xfrm>
              <a:off x="5189219" y="524598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E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19" name="object 2500"/>
            <p:cNvSpPr/>
            <p:nvPr/>
          </p:nvSpPr>
          <p:spPr>
            <a:xfrm>
              <a:off x="5218175" y="5245221"/>
              <a:ext cx="53340" cy="1270"/>
            </a:xfrm>
            <a:custGeom>
              <a:avLst/>
              <a:gdLst/>
              <a:ahLst/>
              <a:cxnLst/>
              <a:rect l="l" t="t" r="r" b="b"/>
              <a:pathLst>
                <a:path w="53339" h="1270">
                  <a:moveTo>
                    <a:pt x="0" y="762"/>
                  </a:moveTo>
                  <a:lnTo>
                    <a:pt x="762" y="762"/>
                  </a:lnTo>
                </a:path>
                <a:path w="53339" h="1270">
                  <a:moveTo>
                    <a:pt x="52577" y="0"/>
                  </a:moveTo>
                  <a:lnTo>
                    <a:pt x="53339" y="0"/>
                  </a:lnTo>
                </a:path>
              </a:pathLst>
            </a:custGeom>
            <a:ln w="3175">
              <a:solidFill>
                <a:srgbClr val="F3F3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20" name="object 2501"/>
            <p:cNvSpPr/>
            <p:nvPr/>
          </p:nvSpPr>
          <p:spPr>
            <a:xfrm>
              <a:off x="5221224" y="524598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E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21" name="object 2502"/>
            <p:cNvSpPr/>
            <p:nvPr/>
          </p:nvSpPr>
          <p:spPr>
            <a:xfrm>
              <a:off x="5228843" y="524598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4F4F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722" name="object 250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31130" y="5245602"/>
              <a:ext cx="42672" cy="762"/>
            </a:xfrm>
            <a:prstGeom prst="rect">
              <a:avLst/>
            </a:prstGeom>
          </p:spPr>
        </p:pic>
        <p:sp>
          <p:nvSpPr>
            <p:cNvPr id="723" name="object 2504"/>
            <p:cNvSpPr/>
            <p:nvPr/>
          </p:nvSpPr>
          <p:spPr>
            <a:xfrm>
              <a:off x="5152643" y="52467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24" name="object 2505"/>
            <p:cNvSpPr/>
            <p:nvPr/>
          </p:nvSpPr>
          <p:spPr>
            <a:xfrm>
              <a:off x="5155692" y="524674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3F4FC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25" name="object 2506"/>
            <p:cNvSpPr/>
            <p:nvPr/>
          </p:nvSpPr>
          <p:spPr>
            <a:xfrm>
              <a:off x="5224272" y="52467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DFE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26" name="object 2507"/>
            <p:cNvSpPr/>
            <p:nvPr/>
          </p:nvSpPr>
          <p:spPr>
            <a:xfrm>
              <a:off x="5226558" y="524674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CFAF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27" name="object 2508"/>
            <p:cNvSpPr/>
            <p:nvPr/>
          </p:nvSpPr>
          <p:spPr>
            <a:xfrm>
              <a:off x="5153405" y="524750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28" name="object 2509"/>
            <p:cNvSpPr/>
            <p:nvPr/>
          </p:nvSpPr>
          <p:spPr>
            <a:xfrm>
              <a:off x="5179313" y="524750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DE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29" name="object 2510"/>
            <p:cNvSpPr/>
            <p:nvPr/>
          </p:nvSpPr>
          <p:spPr>
            <a:xfrm>
              <a:off x="5219699" y="524750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C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0" name="object 2511"/>
            <p:cNvSpPr/>
            <p:nvPr/>
          </p:nvSpPr>
          <p:spPr>
            <a:xfrm>
              <a:off x="5227319" y="524750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E9FE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1" name="object 2512"/>
            <p:cNvSpPr/>
            <p:nvPr/>
          </p:nvSpPr>
          <p:spPr>
            <a:xfrm>
              <a:off x="5154930" y="524827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2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2" name="object 2513"/>
            <p:cNvSpPr/>
            <p:nvPr/>
          </p:nvSpPr>
          <p:spPr>
            <a:xfrm>
              <a:off x="5205222" y="524827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D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3" name="object 2514"/>
            <p:cNvSpPr/>
            <p:nvPr/>
          </p:nvSpPr>
          <p:spPr>
            <a:xfrm>
              <a:off x="5218937" y="524827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4" name="object 2515"/>
            <p:cNvSpPr/>
            <p:nvPr/>
          </p:nvSpPr>
          <p:spPr>
            <a:xfrm>
              <a:off x="5221224" y="524827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8F8F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5" name="object 2516"/>
            <p:cNvSpPr/>
            <p:nvPr/>
          </p:nvSpPr>
          <p:spPr>
            <a:xfrm>
              <a:off x="5225034" y="524827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DAD9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6" name="object 2517"/>
            <p:cNvSpPr/>
            <p:nvPr/>
          </p:nvSpPr>
          <p:spPr>
            <a:xfrm>
              <a:off x="5265419" y="524979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E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7" name="object 2518"/>
            <p:cNvSpPr/>
            <p:nvPr/>
          </p:nvSpPr>
          <p:spPr>
            <a:xfrm>
              <a:off x="5106924" y="525055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C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8" name="object 2519"/>
            <p:cNvSpPr/>
            <p:nvPr/>
          </p:nvSpPr>
          <p:spPr>
            <a:xfrm>
              <a:off x="5158740" y="525055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EFEED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9" name="object 2520"/>
            <p:cNvSpPr/>
            <p:nvPr/>
          </p:nvSpPr>
          <p:spPr>
            <a:xfrm>
              <a:off x="5167122" y="525055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DEF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0" name="object 2521"/>
            <p:cNvSpPr/>
            <p:nvPr/>
          </p:nvSpPr>
          <p:spPr>
            <a:xfrm>
              <a:off x="5168646" y="5250557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8FCEE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1" name="object 2522"/>
            <p:cNvSpPr/>
            <p:nvPr/>
          </p:nvSpPr>
          <p:spPr>
            <a:xfrm>
              <a:off x="5194554" y="525055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EF7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2" name="object 2523"/>
            <p:cNvSpPr/>
            <p:nvPr/>
          </p:nvSpPr>
          <p:spPr>
            <a:xfrm>
              <a:off x="5212842" y="525055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3" name="object 2524"/>
            <p:cNvSpPr/>
            <p:nvPr/>
          </p:nvSpPr>
          <p:spPr>
            <a:xfrm>
              <a:off x="5265419" y="525055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6F7F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4" name="object 2525"/>
            <p:cNvSpPr/>
            <p:nvPr/>
          </p:nvSpPr>
          <p:spPr>
            <a:xfrm>
              <a:off x="5109210" y="52513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A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5" name="object 2526"/>
            <p:cNvSpPr/>
            <p:nvPr/>
          </p:nvSpPr>
          <p:spPr>
            <a:xfrm>
              <a:off x="5113781" y="525131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4F6F5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6" name="object 2527"/>
            <p:cNvSpPr/>
            <p:nvPr/>
          </p:nvSpPr>
          <p:spPr>
            <a:xfrm>
              <a:off x="5262372" y="525131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EFE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7" name="object 2528"/>
            <p:cNvSpPr/>
            <p:nvPr/>
          </p:nvSpPr>
          <p:spPr>
            <a:xfrm>
              <a:off x="5114543" y="525588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B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8" name="object 2529"/>
            <p:cNvSpPr/>
            <p:nvPr/>
          </p:nvSpPr>
          <p:spPr>
            <a:xfrm>
              <a:off x="5119878" y="525588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EBF5F9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9" name="object 2530"/>
            <p:cNvSpPr/>
            <p:nvPr/>
          </p:nvSpPr>
          <p:spPr>
            <a:xfrm>
              <a:off x="5213604" y="52757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50" name="object 2531"/>
            <p:cNvSpPr/>
            <p:nvPr/>
          </p:nvSpPr>
          <p:spPr>
            <a:xfrm>
              <a:off x="5221224" y="52757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CF0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51" name="object 2532"/>
            <p:cNvSpPr/>
            <p:nvPr/>
          </p:nvSpPr>
          <p:spPr>
            <a:xfrm>
              <a:off x="5222748" y="527570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52" name="object 2533"/>
            <p:cNvSpPr/>
            <p:nvPr/>
          </p:nvSpPr>
          <p:spPr>
            <a:xfrm>
              <a:off x="5151881" y="527646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CF1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53" name="object 2534"/>
            <p:cNvSpPr/>
            <p:nvPr/>
          </p:nvSpPr>
          <p:spPr>
            <a:xfrm>
              <a:off x="5161025" y="527646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C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54" name="object 2535"/>
            <p:cNvSpPr/>
            <p:nvPr/>
          </p:nvSpPr>
          <p:spPr>
            <a:xfrm>
              <a:off x="5162549" y="5276463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9FC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55" name="object 2536"/>
            <p:cNvSpPr/>
            <p:nvPr/>
          </p:nvSpPr>
          <p:spPr>
            <a:xfrm>
              <a:off x="5224272" y="52772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CFEF4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56" name="object 2537"/>
            <p:cNvSpPr/>
            <p:nvPr/>
          </p:nvSpPr>
          <p:spPr>
            <a:xfrm>
              <a:off x="5225796" y="527798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57" name="object 2538"/>
            <p:cNvSpPr/>
            <p:nvPr/>
          </p:nvSpPr>
          <p:spPr>
            <a:xfrm>
              <a:off x="5198363" y="5277989"/>
              <a:ext cx="29845" cy="1270"/>
            </a:xfrm>
            <a:custGeom>
              <a:avLst/>
              <a:gdLst/>
              <a:ahLst/>
              <a:cxnLst/>
              <a:rect l="l" t="t" r="r" b="b"/>
              <a:pathLst>
                <a:path w="29845" h="1270">
                  <a:moveTo>
                    <a:pt x="28956" y="0"/>
                  </a:moveTo>
                  <a:lnTo>
                    <a:pt x="29718" y="0"/>
                  </a:lnTo>
                </a:path>
                <a:path w="29845" h="1270">
                  <a:moveTo>
                    <a:pt x="0" y="762"/>
                  </a:moveTo>
                  <a:lnTo>
                    <a:pt x="762" y="762"/>
                  </a:lnTo>
                </a:path>
              </a:pathLst>
            </a:custGeom>
            <a:ln w="3175">
              <a:solidFill>
                <a:srgbClr val="FA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58" name="object 2539"/>
            <p:cNvSpPr/>
            <p:nvPr/>
          </p:nvSpPr>
          <p:spPr>
            <a:xfrm>
              <a:off x="5199887" y="5278751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59" name="object 2540"/>
            <p:cNvSpPr/>
            <p:nvPr/>
          </p:nvSpPr>
          <p:spPr>
            <a:xfrm>
              <a:off x="5148834" y="528027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C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60" name="object 2541"/>
            <p:cNvSpPr/>
            <p:nvPr/>
          </p:nvSpPr>
          <p:spPr>
            <a:xfrm>
              <a:off x="5150358" y="528027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61" name="object 2542"/>
            <p:cNvSpPr/>
            <p:nvPr/>
          </p:nvSpPr>
          <p:spPr>
            <a:xfrm>
              <a:off x="5158740" y="528027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AFDF2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62" name="object 2543"/>
            <p:cNvSpPr/>
            <p:nvPr/>
          </p:nvSpPr>
          <p:spPr>
            <a:xfrm>
              <a:off x="5218175" y="52802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FDFEF8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63" name="object 2544"/>
            <p:cNvSpPr/>
            <p:nvPr/>
          </p:nvSpPr>
          <p:spPr>
            <a:xfrm>
              <a:off x="5220461" y="528027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ln w="3175">
              <a:solidFill>
                <a:srgbClr val="FBFDF3"/>
              </a:solidFill>
            </a:ln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764" name="object 25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8596" y="4829552"/>
              <a:ext cx="738574" cy="520446"/>
            </a:xfrm>
            <a:prstGeom prst="rect">
              <a:avLst/>
            </a:prstGeom>
          </p:spPr>
        </p:pic>
        <p:pic>
          <p:nvPicPr>
            <p:cNvPr id="765" name="object 25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8596" y="4829552"/>
              <a:ext cx="4572000" cy="3428241"/>
            </a:xfrm>
            <a:prstGeom prst="rect">
              <a:avLst/>
            </a:prstGeom>
          </p:spPr>
        </p:pic>
      </p:grpSp>
      <p:pic>
        <p:nvPicPr>
          <p:cNvPr id="766" name="object 12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788024" y="2780928"/>
            <a:ext cx="4084951" cy="2993196"/>
          </a:xfrm>
          <a:prstGeom prst="rect">
            <a:avLst/>
          </a:prstGeom>
        </p:spPr>
      </p:pic>
      <p:sp>
        <p:nvSpPr>
          <p:cNvPr id="767" name="Titolo 1"/>
          <p:cNvSpPr>
            <a:spLocks noGrp="1"/>
          </p:cNvSpPr>
          <p:nvPr>
            <p:ph type="title"/>
          </p:nvPr>
        </p:nvSpPr>
        <p:spPr>
          <a:xfrm>
            <a:off x="4572000" y="1268760"/>
            <a:ext cx="4025401" cy="9906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CC0000"/>
                </a:solidFill>
              </a:rPr>
              <a:t>I rifiuti che ogni anno…</a:t>
            </a:r>
          </a:p>
        </p:txBody>
      </p:sp>
      <p:sp>
        <p:nvSpPr>
          <p:cNvPr id="768" name="Titolo 1"/>
          <p:cNvSpPr txBox="1">
            <a:spLocks/>
          </p:cNvSpPr>
          <p:nvPr/>
        </p:nvSpPr>
        <p:spPr>
          <a:xfrm>
            <a:off x="848194" y="4293096"/>
            <a:ext cx="293312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/>
              <a:t>…</a:t>
            </a:r>
            <a:r>
              <a:rPr lang="it-IT" sz="2800" b="1" dirty="0">
                <a:solidFill>
                  <a:srgbClr val="CC0000"/>
                </a:solidFill>
              </a:rPr>
              <a:t>spariscono</a:t>
            </a:r>
          </a:p>
        </p:txBody>
      </p:sp>
    </p:spTree>
    <p:extLst>
      <p:ext uri="{BB962C8B-B14F-4D97-AF65-F5344CB8AC3E}">
        <p14:creationId xmlns:p14="http://schemas.microsoft.com/office/powerpoint/2010/main" val="25155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7" grpId="0"/>
      <p:bldP spid="7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046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algn="ctr" fontAlgn="base">
              <a:spcBef>
                <a:spcPts val="113"/>
              </a:spcBef>
              <a:spcAft>
                <a:spcPct val="0"/>
              </a:spcAft>
            </a:pPr>
            <a:r>
              <a:rPr lang="it-IT" altLang="it-IT" sz="2400" b="1" spc="-10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… ogni anno almeno 28 milioni di tonnellate di  rifiuti censiti si volatilizzano … circa il 50% …</a:t>
            </a:r>
          </a:p>
        </p:txBody>
      </p:sp>
      <p:pic>
        <p:nvPicPr>
          <p:cNvPr id="5" name="object 1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0683"/>
            <a:ext cx="8691028" cy="423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48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552"/>
          <p:cNvGrpSpPr/>
          <p:nvPr/>
        </p:nvGrpSpPr>
        <p:grpSpPr>
          <a:xfrm>
            <a:off x="1645741" y="1052736"/>
            <a:ext cx="5662563" cy="3324186"/>
            <a:chOff x="958596" y="5626603"/>
            <a:chExt cx="4572000" cy="2631440"/>
          </a:xfrm>
        </p:grpSpPr>
        <p:pic>
          <p:nvPicPr>
            <p:cNvPr id="5" name="object 25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596" y="5626603"/>
              <a:ext cx="4572000" cy="2631191"/>
            </a:xfrm>
            <a:prstGeom prst="rect">
              <a:avLst/>
            </a:prstGeom>
          </p:spPr>
        </p:pic>
        <p:pic>
          <p:nvPicPr>
            <p:cNvPr id="6" name="object 25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0040" y="6629395"/>
              <a:ext cx="909827" cy="64009"/>
            </a:xfrm>
            <a:prstGeom prst="rect">
              <a:avLst/>
            </a:prstGeom>
          </p:spPr>
        </p:pic>
        <p:sp>
          <p:nvSpPr>
            <p:cNvPr id="7" name="object 2555"/>
            <p:cNvSpPr/>
            <p:nvPr/>
          </p:nvSpPr>
          <p:spPr>
            <a:xfrm>
              <a:off x="4180331" y="66774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8" name="object 2556"/>
            <p:cNvSpPr/>
            <p:nvPr/>
          </p:nvSpPr>
          <p:spPr>
            <a:xfrm>
              <a:off x="4130040" y="669569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4FAFA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9" name="object 2557"/>
            <p:cNvSpPr/>
            <p:nvPr/>
          </p:nvSpPr>
          <p:spPr>
            <a:xfrm>
              <a:off x="4098036" y="6700262"/>
              <a:ext cx="1129665" cy="13970"/>
            </a:xfrm>
            <a:custGeom>
              <a:avLst/>
              <a:gdLst/>
              <a:ahLst/>
              <a:cxnLst/>
              <a:rect l="l" t="t" r="r" b="b"/>
              <a:pathLst>
                <a:path w="1129664" h="13970">
                  <a:moveTo>
                    <a:pt x="0" y="0"/>
                  </a:moveTo>
                  <a:lnTo>
                    <a:pt x="4572" y="0"/>
                  </a:lnTo>
                </a:path>
                <a:path w="1129664" h="13970">
                  <a:moveTo>
                    <a:pt x="0" y="4571"/>
                  </a:moveTo>
                  <a:lnTo>
                    <a:pt x="9144" y="4571"/>
                  </a:lnTo>
                </a:path>
                <a:path w="1129664" h="13970">
                  <a:moveTo>
                    <a:pt x="1101852" y="4571"/>
                  </a:moveTo>
                  <a:lnTo>
                    <a:pt x="1106424" y="4571"/>
                  </a:lnTo>
                </a:path>
                <a:path w="1129664" h="13970">
                  <a:moveTo>
                    <a:pt x="1101852" y="9143"/>
                  </a:moveTo>
                  <a:lnTo>
                    <a:pt x="1106424" y="9143"/>
                  </a:lnTo>
                </a:path>
                <a:path w="1129664" h="13970">
                  <a:moveTo>
                    <a:pt x="1124712" y="13715"/>
                  </a:moveTo>
                  <a:lnTo>
                    <a:pt x="1129284" y="13715"/>
                  </a:lnTo>
                </a:path>
              </a:pathLst>
            </a:custGeom>
            <a:ln w="4572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pic>
          <p:nvPicPr>
            <p:cNvPr id="10" name="object 25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4008" y="6693404"/>
              <a:ext cx="1362456" cy="73152"/>
            </a:xfrm>
            <a:prstGeom prst="rect">
              <a:avLst/>
            </a:prstGeom>
          </p:spPr>
        </p:pic>
        <p:pic>
          <p:nvPicPr>
            <p:cNvPr id="11" name="object 255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7140" y="6743695"/>
              <a:ext cx="1444752" cy="50293"/>
            </a:xfrm>
            <a:prstGeom prst="rect">
              <a:avLst/>
            </a:prstGeom>
          </p:spPr>
        </p:pic>
        <p:sp>
          <p:nvSpPr>
            <p:cNvPr id="12" name="object 2560"/>
            <p:cNvSpPr/>
            <p:nvPr/>
          </p:nvSpPr>
          <p:spPr>
            <a:xfrm>
              <a:off x="3777996" y="678713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4F7F8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3" name="object 2561"/>
            <p:cNvSpPr/>
            <p:nvPr/>
          </p:nvSpPr>
          <p:spPr>
            <a:xfrm>
              <a:off x="3787140" y="678713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4FAFD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4" name="object 2562"/>
            <p:cNvSpPr/>
            <p:nvPr/>
          </p:nvSpPr>
          <p:spPr>
            <a:xfrm>
              <a:off x="4902708" y="67917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E0E5E3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5" name="object 2563"/>
            <p:cNvSpPr/>
            <p:nvPr/>
          </p:nvSpPr>
          <p:spPr>
            <a:xfrm>
              <a:off x="3713988" y="68054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1F6F8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6" name="object 2564"/>
            <p:cNvSpPr/>
            <p:nvPr/>
          </p:nvSpPr>
          <p:spPr>
            <a:xfrm>
              <a:off x="3727703" y="68054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0FAFD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7" name="object 2565"/>
            <p:cNvSpPr/>
            <p:nvPr/>
          </p:nvSpPr>
          <p:spPr>
            <a:xfrm>
              <a:off x="3572256" y="68465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0FCFC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8" name="object 2566"/>
            <p:cNvSpPr/>
            <p:nvPr/>
          </p:nvSpPr>
          <p:spPr>
            <a:xfrm>
              <a:off x="3508247" y="686942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2FDFD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9" name="object 2567"/>
            <p:cNvSpPr/>
            <p:nvPr/>
          </p:nvSpPr>
          <p:spPr>
            <a:xfrm>
              <a:off x="3448812" y="68785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EDF6F6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0" name="object 2568"/>
            <p:cNvSpPr/>
            <p:nvPr/>
          </p:nvSpPr>
          <p:spPr>
            <a:xfrm>
              <a:off x="3444240" y="688771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3FCFC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1" name="object 2569"/>
            <p:cNvSpPr/>
            <p:nvPr/>
          </p:nvSpPr>
          <p:spPr>
            <a:xfrm>
              <a:off x="3412236" y="689228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3F9F9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2" name="object 2570"/>
            <p:cNvSpPr/>
            <p:nvPr/>
          </p:nvSpPr>
          <p:spPr>
            <a:xfrm>
              <a:off x="3361944" y="690143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4F4F2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3" name="object 2571"/>
            <p:cNvSpPr/>
            <p:nvPr/>
          </p:nvSpPr>
          <p:spPr>
            <a:xfrm>
              <a:off x="3366516" y="69060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8F6FA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4" name="object 2572"/>
            <p:cNvSpPr/>
            <p:nvPr/>
          </p:nvSpPr>
          <p:spPr>
            <a:xfrm>
              <a:off x="3215640" y="694715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EAF4F8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5" name="object 2573"/>
            <p:cNvSpPr/>
            <p:nvPr/>
          </p:nvSpPr>
          <p:spPr>
            <a:xfrm>
              <a:off x="3192780" y="695172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AFEFE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pic>
          <p:nvPicPr>
            <p:cNvPr id="26" name="object 257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3344" y="6789416"/>
              <a:ext cx="2107691" cy="548640"/>
            </a:xfrm>
            <a:prstGeom prst="rect">
              <a:avLst/>
            </a:prstGeom>
          </p:spPr>
        </p:pic>
        <p:pic>
          <p:nvPicPr>
            <p:cNvPr id="27" name="object 257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1328" y="7182608"/>
              <a:ext cx="9144" cy="4572"/>
            </a:xfrm>
            <a:prstGeom prst="rect">
              <a:avLst/>
            </a:prstGeom>
          </p:spPr>
        </p:pic>
        <p:pic>
          <p:nvPicPr>
            <p:cNvPr id="28" name="object 257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3344" y="7333484"/>
              <a:ext cx="2093976" cy="13716"/>
            </a:xfrm>
            <a:prstGeom prst="rect">
              <a:avLst/>
            </a:prstGeom>
          </p:spPr>
        </p:pic>
        <p:sp>
          <p:nvSpPr>
            <p:cNvPr id="29" name="object 2577"/>
            <p:cNvSpPr/>
            <p:nvPr/>
          </p:nvSpPr>
          <p:spPr>
            <a:xfrm>
              <a:off x="4527804" y="734491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EFF8F9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pic>
          <p:nvPicPr>
            <p:cNvPr id="30" name="object 257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3344" y="7342628"/>
              <a:ext cx="2093976" cy="82296"/>
            </a:xfrm>
            <a:prstGeom prst="rect">
              <a:avLst/>
            </a:prstGeom>
          </p:spPr>
        </p:pic>
        <p:pic>
          <p:nvPicPr>
            <p:cNvPr id="31" name="object 257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28772" y="7420352"/>
              <a:ext cx="2093976" cy="36575"/>
            </a:xfrm>
            <a:prstGeom prst="rect">
              <a:avLst/>
            </a:prstGeom>
          </p:spPr>
        </p:pic>
        <p:pic>
          <p:nvPicPr>
            <p:cNvPr id="32" name="object 25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28772" y="7456928"/>
              <a:ext cx="1943100" cy="13716"/>
            </a:xfrm>
            <a:prstGeom prst="rect">
              <a:avLst/>
            </a:prstGeom>
          </p:spPr>
        </p:pic>
        <p:pic>
          <p:nvPicPr>
            <p:cNvPr id="33" name="object 25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01924" y="7456928"/>
              <a:ext cx="2020824" cy="27432"/>
            </a:xfrm>
            <a:prstGeom prst="rect">
              <a:avLst/>
            </a:prstGeom>
          </p:spPr>
        </p:pic>
        <p:sp>
          <p:nvSpPr>
            <p:cNvPr id="34" name="object 2582"/>
            <p:cNvSpPr/>
            <p:nvPr/>
          </p:nvSpPr>
          <p:spPr>
            <a:xfrm>
              <a:off x="5081016" y="74775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2F6F8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35" name="object 2583"/>
            <p:cNvSpPr/>
            <p:nvPr/>
          </p:nvSpPr>
          <p:spPr>
            <a:xfrm>
              <a:off x="5099304" y="747750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5F5F6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36" name="object 2584"/>
            <p:cNvSpPr/>
            <p:nvPr/>
          </p:nvSpPr>
          <p:spPr>
            <a:xfrm>
              <a:off x="3192780" y="748207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7F7F4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37" name="object 2585"/>
            <p:cNvSpPr/>
            <p:nvPr/>
          </p:nvSpPr>
          <p:spPr>
            <a:xfrm>
              <a:off x="3229356" y="748664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9F6F4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38" name="object 2586"/>
            <p:cNvSpPr/>
            <p:nvPr/>
          </p:nvSpPr>
          <p:spPr>
            <a:xfrm>
              <a:off x="3215640" y="749121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6F6F3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39" name="object 2587"/>
            <p:cNvSpPr/>
            <p:nvPr/>
          </p:nvSpPr>
          <p:spPr>
            <a:xfrm>
              <a:off x="3224784" y="749579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3F3F4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pic>
          <p:nvPicPr>
            <p:cNvPr id="40" name="object 258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61360" y="7484360"/>
              <a:ext cx="1961388" cy="22860"/>
            </a:xfrm>
            <a:prstGeom prst="rect">
              <a:avLst/>
            </a:prstGeom>
          </p:spPr>
        </p:pic>
        <p:pic>
          <p:nvPicPr>
            <p:cNvPr id="41" name="object 258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29940" y="7507220"/>
              <a:ext cx="1892808" cy="9143"/>
            </a:xfrm>
            <a:prstGeom prst="rect">
              <a:avLst/>
            </a:prstGeom>
          </p:spPr>
        </p:pic>
        <p:sp>
          <p:nvSpPr>
            <p:cNvPr id="42" name="object 2590"/>
            <p:cNvSpPr/>
            <p:nvPr/>
          </p:nvSpPr>
          <p:spPr>
            <a:xfrm>
              <a:off x="3334512" y="751865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6F7F7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pic>
          <p:nvPicPr>
            <p:cNvPr id="43" name="object 259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33344" y="7516364"/>
              <a:ext cx="2098548" cy="137160"/>
            </a:xfrm>
            <a:prstGeom prst="rect">
              <a:avLst/>
            </a:prstGeom>
          </p:spPr>
        </p:pic>
        <p:sp>
          <p:nvSpPr>
            <p:cNvPr id="44" name="object 2592"/>
            <p:cNvSpPr/>
            <p:nvPr/>
          </p:nvSpPr>
          <p:spPr>
            <a:xfrm>
              <a:off x="5094731" y="765123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EAEFF1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pic>
          <p:nvPicPr>
            <p:cNvPr id="45" name="object 259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07080" y="7648952"/>
              <a:ext cx="1920240" cy="114300"/>
            </a:xfrm>
            <a:prstGeom prst="rect">
              <a:avLst/>
            </a:prstGeom>
          </p:spPr>
        </p:pic>
        <p:pic>
          <p:nvPicPr>
            <p:cNvPr id="46" name="object 259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54167" y="7758680"/>
              <a:ext cx="54864" cy="4572"/>
            </a:xfrm>
            <a:prstGeom prst="rect">
              <a:avLst/>
            </a:prstGeom>
          </p:spPr>
        </p:pic>
        <p:pic>
          <p:nvPicPr>
            <p:cNvPr id="47" name="object 259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77412" y="7758680"/>
              <a:ext cx="1467612" cy="13716"/>
            </a:xfrm>
            <a:prstGeom prst="rect">
              <a:avLst/>
            </a:prstGeom>
          </p:spPr>
        </p:pic>
        <p:pic>
          <p:nvPicPr>
            <p:cNvPr id="48" name="object 259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00272" y="7763252"/>
              <a:ext cx="1417320" cy="36575"/>
            </a:xfrm>
            <a:prstGeom prst="rect">
              <a:avLst/>
            </a:prstGeom>
          </p:spPr>
        </p:pic>
        <p:sp>
          <p:nvSpPr>
            <p:cNvPr id="49" name="object 2597"/>
            <p:cNvSpPr/>
            <p:nvPr/>
          </p:nvSpPr>
          <p:spPr>
            <a:xfrm>
              <a:off x="5172455" y="776553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8FBFB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50" name="object 2598"/>
            <p:cNvSpPr/>
            <p:nvPr/>
          </p:nvSpPr>
          <p:spPr>
            <a:xfrm>
              <a:off x="4376928" y="779754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F2EEF3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pic>
          <p:nvPicPr>
            <p:cNvPr id="51" name="object 259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10000" y="7795256"/>
              <a:ext cx="1389888" cy="132588"/>
            </a:xfrm>
            <a:prstGeom prst="rect">
              <a:avLst/>
            </a:prstGeom>
          </p:spPr>
        </p:pic>
        <p:pic>
          <p:nvPicPr>
            <p:cNvPr id="52" name="object 260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44340" y="7927844"/>
              <a:ext cx="603504" cy="32004"/>
            </a:xfrm>
            <a:prstGeom prst="rect">
              <a:avLst/>
            </a:prstGeom>
          </p:spPr>
        </p:pic>
        <p:pic>
          <p:nvPicPr>
            <p:cNvPr id="53" name="object 260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85487" y="7959848"/>
              <a:ext cx="50291" cy="12195"/>
            </a:xfrm>
            <a:prstGeom prst="rect">
              <a:avLst/>
            </a:prstGeom>
          </p:spPr>
        </p:pic>
        <p:pic>
          <p:nvPicPr>
            <p:cNvPr id="54" name="object 260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04360" y="7959848"/>
              <a:ext cx="141732" cy="12195"/>
            </a:xfrm>
            <a:prstGeom prst="rect">
              <a:avLst/>
            </a:prstGeom>
          </p:spPr>
        </p:pic>
        <p:pic>
          <p:nvPicPr>
            <p:cNvPr id="55" name="object 260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42687" y="7959848"/>
              <a:ext cx="96012" cy="12195"/>
            </a:xfrm>
            <a:prstGeom prst="rect">
              <a:avLst/>
            </a:prstGeom>
          </p:spPr>
        </p:pic>
        <p:pic>
          <p:nvPicPr>
            <p:cNvPr id="56" name="object 260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17592" y="7959848"/>
              <a:ext cx="45720" cy="12195"/>
            </a:xfrm>
            <a:prstGeom prst="rect">
              <a:avLst/>
            </a:prstGeom>
          </p:spPr>
        </p:pic>
        <p:pic>
          <p:nvPicPr>
            <p:cNvPr id="57" name="object 260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42003" y="7968992"/>
              <a:ext cx="9144" cy="3051"/>
            </a:xfrm>
            <a:prstGeom prst="rect">
              <a:avLst/>
            </a:prstGeom>
          </p:spPr>
        </p:pic>
      </p:grpSp>
      <p:sp>
        <p:nvSpPr>
          <p:cNvPr id="58" name="Titolo 1"/>
          <p:cNvSpPr>
            <a:spLocks noGrp="1"/>
          </p:cNvSpPr>
          <p:nvPr>
            <p:ph type="title"/>
          </p:nvPr>
        </p:nvSpPr>
        <p:spPr>
          <a:xfrm>
            <a:off x="1393117" y="206152"/>
            <a:ext cx="6564003" cy="990600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CC0000"/>
                </a:solidFill>
              </a:rPr>
              <a:t>I container che partono…</a:t>
            </a:r>
          </a:p>
        </p:txBody>
      </p:sp>
      <p:sp>
        <p:nvSpPr>
          <p:cNvPr id="59" name="Titolo 1"/>
          <p:cNvSpPr txBox="1">
            <a:spLocks/>
          </p:cNvSpPr>
          <p:nvPr/>
        </p:nvSpPr>
        <p:spPr>
          <a:xfrm>
            <a:off x="1393117" y="4509120"/>
            <a:ext cx="658762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 b="1" spc="-100" baseline="0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…e non arrivano!</a:t>
            </a:r>
          </a:p>
        </p:txBody>
      </p:sp>
    </p:spTree>
    <p:extLst>
      <p:ext uri="{BB962C8B-B14F-4D97-AF65-F5344CB8AC3E}">
        <p14:creationId xmlns:p14="http://schemas.microsoft.com/office/powerpoint/2010/main" val="34081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576"/>
          <p:cNvGrpSpPr>
            <a:grpSpLocks/>
          </p:cNvGrpSpPr>
          <p:nvPr/>
        </p:nvGrpSpPr>
        <p:grpSpPr bwMode="auto">
          <a:xfrm>
            <a:off x="1043608" y="1196752"/>
            <a:ext cx="7273552" cy="4757235"/>
            <a:chOff x="958596" y="5628127"/>
            <a:chExt cx="4572000" cy="2629667"/>
          </a:xfrm>
        </p:grpSpPr>
        <p:pic>
          <p:nvPicPr>
            <p:cNvPr id="7" name="object 25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96" y="5628127"/>
              <a:ext cx="4572000" cy="2629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ject 25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774" y="5631176"/>
              <a:ext cx="3909822" cy="262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ject 25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96" y="5631176"/>
              <a:ext cx="4052316" cy="262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ject 25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584" y="5634224"/>
              <a:ext cx="3499104" cy="2623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0" y="27816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CC0000"/>
                </a:solidFill>
              </a:rPr>
              <a:t>Le navi dei veleni affondate dalla mafia ...</a:t>
            </a:r>
          </a:p>
        </p:txBody>
      </p:sp>
    </p:spTree>
    <p:extLst>
      <p:ext uri="{BB962C8B-B14F-4D97-AF65-F5344CB8AC3E}">
        <p14:creationId xmlns:p14="http://schemas.microsoft.com/office/powerpoint/2010/main" val="229856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6" y="1124744"/>
            <a:ext cx="46233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40" y="2564904"/>
            <a:ext cx="4063356" cy="291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716016" y="1124744"/>
            <a:ext cx="4320480" cy="1134616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CC0000"/>
                </a:solidFill>
              </a:rPr>
              <a:t>Discariche abusive …</a:t>
            </a:r>
          </a:p>
        </p:txBody>
      </p:sp>
    </p:spTree>
    <p:extLst>
      <p:ext uri="{BB962C8B-B14F-4D97-AF65-F5344CB8AC3E}">
        <p14:creationId xmlns:p14="http://schemas.microsoft.com/office/powerpoint/2010/main" val="312537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1785"/>
          <p:cNvGrpSpPr>
            <a:grpSpLocks/>
          </p:cNvGrpSpPr>
          <p:nvPr/>
        </p:nvGrpSpPr>
        <p:grpSpPr bwMode="auto">
          <a:xfrm>
            <a:off x="1007232" y="1164405"/>
            <a:ext cx="7129536" cy="4608512"/>
            <a:chOff x="958596" y="4829552"/>
            <a:chExt cx="4572000" cy="3428365"/>
          </a:xfrm>
        </p:grpSpPr>
        <p:sp>
          <p:nvSpPr>
            <p:cNvPr id="5" name="object 1786"/>
            <p:cNvSpPr>
              <a:spLocks/>
            </p:cNvSpPr>
            <p:nvPr/>
          </p:nvSpPr>
          <p:spPr bwMode="auto">
            <a:xfrm>
              <a:off x="5263134" y="491832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9EAF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" name="object 1787"/>
            <p:cNvSpPr>
              <a:spLocks/>
            </p:cNvSpPr>
            <p:nvPr/>
          </p:nvSpPr>
          <p:spPr bwMode="auto">
            <a:xfrm>
              <a:off x="5266181" y="491832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C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" name="object 1788"/>
            <p:cNvSpPr>
              <a:spLocks/>
            </p:cNvSpPr>
            <p:nvPr/>
          </p:nvSpPr>
          <p:spPr bwMode="auto">
            <a:xfrm>
              <a:off x="5263134" y="49190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3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8" name="object 1789"/>
            <p:cNvSpPr>
              <a:spLocks/>
            </p:cNvSpPr>
            <p:nvPr/>
          </p:nvSpPr>
          <p:spPr bwMode="auto">
            <a:xfrm>
              <a:off x="5266943" y="49190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9" name="object 1790"/>
            <p:cNvSpPr>
              <a:spLocks/>
            </p:cNvSpPr>
            <p:nvPr/>
          </p:nvSpPr>
          <p:spPr bwMode="auto">
            <a:xfrm>
              <a:off x="5266181" y="492213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9FDE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" name="object 1791"/>
            <p:cNvSpPr>
              <a:spLocks/>
            </p:cNvSpPr>
            <p:nvPr/>
          </p:nvSpPr>
          <p:spPr bwMode="auto">
            <a:xfrm>
              <a:off x="5114543" y="491908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BEFE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" name="object 1792"/>
            <p:cNvSpPr>
              <a:spLocks/>
            </p:cNvSpPr>
            <p:nvPr/>
          </p:nvSpPr>
          <p:spPr bwMode="auto">
            <a:xfrm>
              <a:off x="5164836" y="49190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2" name="object 1793"/>
            <p:cNvSpPr>
              <a:spLocks/>
            </p:cNvSpPr>
            <p:nvPr/>
          </p:nvSpPr>
          <p:spPr bwMode="auto">
            <a:xfrm>
              <a:off x="5157978" y="492137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" name="object 1794"/>
            <p:cNvSpPr>
              <a:spLocks/>
            </p:cNvSpPr>
            <p:nvPr/>
          </p:nvSpPr>
          <p:spPr bwMode="auto">
            <a:xfrm>
              <a:off x="5161787" y="492137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3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4" name="object 1795"/>
            <p:cNvSpPr>
              <a:spLocks/>
            </p:cNvSpPr>
            <p:nvPr/>
          </p:nvSpPr>
          <p:spPr bwMode="auto">
            <a:xfrm>
              <a:off x="5212080" y="491908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E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5" name="object 1796"/>
            <p:cNvSpPr>
              <a:spLocks/>
            </p:cNvSpPr>
            <p:nvPr/>
          </p:nvSpPr>
          <p:spPr bwMode="auto">
            <a:xfrm>
              <a:off x="5210555" y="49198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DFE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6" name="object 1797"/>
            <p:cNvSpPr>
              <a:spLocks/>
            </p:cNvSpPr>
            <p:nvPr/>
          </p:nvSpPr>
          <p:spPr bwMode="auto">
            <a:xfrm>
              <a:off x="5216652" y="491984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6F8F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17" name="object 179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5869" y="4998716"/>
              <a:ext cx="24384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bject 1799"/>
            <p:cNvSpPr>
              <a:spLocks/>
            </p:cNvSpPr>
            <p:nvPr/>
          </p:nvSpPr>
          <p:spPr bwMode="auto">
            <a:xfrm>
              <a:off x="5072634" y="503033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9" name="object 1800"/>
            <p:cNvSpPr>
              <a:spLocks/>
            </p:cNvSpPr>
            <p:nvPr/>
          </p:nvSpPr>
          <p:spPr bwMode="auto">
            <a:xfrm>
              <a:off x="5042916" y="503110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0" name="object 1801"/>
            <p:cNvSpPr>
              <a:spLocks/>
            </p:cNvSpPr>
            <p:nvPr/>
          </p:nvSpPr>
          <p:spPr bwMode="auto">
            <a:xfrm>
              <a:off x="5068061" y="503110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1" name="object 1802"/>
            <p:cNvSpPr>
              <a:spLocks/>
            </p:cNvSpPr>
            <p:nvPr/>
          </p:nvSpPr>
          <p:spPr bwMode="auto">
            <a:xfrm>
              <a:off x="5072634" y="503110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D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22" name="object 18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202" y="5033006"/>
              <a:ext cx="24384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object 18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4440" y="5035292"/>
              <a:ext cx="24384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bject 1805"/>
            <p:cNvSpPr>
              <a:spLocks/>
            </p:cNvSpPr>
            <p:nvPr/>
          </p:nvSpPr>
          <p:spPr bwMode="auto">
            <a:xfrm>
              <a:off x="5067299" y="503567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5" name="object 1806"/>
            <p:cNvSpPr>
              <a:spLocks/>
            </p:cNvSpPr>
            <p:nvPr/>
          </p:nvSpPr>
          <p:spPr bwMode="auto">
            <a:xfrm>
              <a:off x="5040630" y="503795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2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" name="object 1807"/>
            <p:cNvSpPr>
              <a:spLocks/>
            </p:cNvSpPr>
            <p:nvPr/>
          </p:nvSpPr>
          <p:spPr bwMode="auto">
            <a:xfrm>
              <a:off x="5042154" y="503795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E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7" name="object 1808"/>
            <p:cNvSpPr>
              <a:spLocks/>
            </p:cNvSpPr>
            <p:nvPr/>
          </p:nvSpPr>
          <p:spPr bwMode="auto">
            <a:xfrm>
              <a:off x="5071872" y="503948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8" name="object 1809"/>
            <p:cNvSpPr>
              <a:spLocks/>
            </p:cNvSpPr>
            <p:nvPr/>
          </p:nvSpPr>
          <p:spPr bwMode="auto">
            <a:xfrm>
              <a:off x="5070348" y="504100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9" name="object 1810"/>
            <p:cNvSpPr>
              <a:spLocks/>
            </p:cNvSpPr>
            <p:nvPr/>
          </p:nvSpPr>
          <p:spPr bwMode="auto">
            <a:xfrm>
              <a:off x="5181599" y="500062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1404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0" name="object 1811"/>
            <p:cNvSpPr>
              <a:spLocks/>
            </p:cNvSpPr>
            <p:nvPr/>
          </p:nvSpPr>
          <p:spPr bwMode="auto">
            <a:xfrm>
              <a:off x="5202936" y="500062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3636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1" name="object 1812"/>
            <p:cNvSpPr>
              <a:spLocks/>
            </p:cNvSpPr>
            <p:nvPr/>
          </p:nvSpPr>
          <p:spPr bwMode="auto">
            <a:xfrm>
              <a:off x="5181599" y="500138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2928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2" name="object 1813"/>
            <p:cNvSpPr>
              <a:spLocks/>
            </p:cNvSpPr>
            <p:nvPr/>
          </p:nvSpPr>
          <p:spPr bwMode="auto">
            <a:xfrm>
              <a:off x="5203698" y="500138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666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3" name="object 1814"/>
            <p:cNvSpPr>
              <a:spLocks/>
            </p:cNvSpPr>
            <p:nvPr/>
          </p:nvSpPr>
          <p:spPr bwMode="auto">
            <a:xfrm>
              <a:off x="5180837" y="500214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3E3D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4" name="object 1815"/>
            <p:cNvSpPr>
              <a:spLocks/>
            </p:cNvSpPr>
            <p:nvPr/>
          </p:nvSpPr>
          <p:spPr bwMode="auto">
            <a:xfrm>
              <a:off x="5203698" y="500214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A7A7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5" name="object 1816"/>
            <p:cNvSpPr>
              <a:spLocks/>
            </p:cNvSpPr>
            <p:nvPr/>
          </p:nvSpPr>
          <p:spPr bwMode="auto">
            <a:xfrm>
              <a:off x="5180837" y="500290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3736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6" name="object 1817"/>
            <p:cNvSpPr>
              <a:spLocks/>
            </p:cNvSpPr>
            <p:nvPr/>
          </p:nvSpPr>
          <p:spPr bwMode="auto">
            <a:xfrm>
              <a:off x="5204460" y="500290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8787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7" name="object 1818"/>
            <p:cNvSpPr>
              <a:spLocks/>
            </p:cNvSpPr>
            <p:nvPr/>
          </p:nvSpPr>
          <p:spPr bwMode="auto">
            <a:xfrm>
              <a:off x="5205222" y="500443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585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8" name="object 1819"/>
            <p:cNvSpPr>
              <a:spLocks/>
            </p:cNvSpPr>
            <p:nvPr/>
          </p:nvSpPr>
          <p:spPr bwMode="auto">
            <a:xfrm>
              <a:off x="5205984" y="500519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E7F8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" name="object 1820"/>
            <p:cNvSpPr>
              <a:spLocks/>
            </p:cNvSpPr>
            <p:nvPr/>
          </p:nvSpPr>
          <p:spPr bwMode="auto">
            <a:xfrm>
              <a:off x="5205984" y="500595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27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0" name="object 1821"/>
            <p:cNvSpPr>
              <a:spLocks/>
            </p:cNvSpPr>
            <p:nvPr/>
          </p:nvSpPr>
          <p:spPr bwMode="auto">
            <a:xfrm>
              <a:off x="5231892" y="500595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7575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1" name="object 1822"/>
            <p:cNvSpPr>
              <a:spLocks/>
            </p:cNvSpPr>
            <p:nvPr/>
          </p:nvSpPr>
          <p:spPr bwMode="auto">
            <a:xfrm>
              <a:off x="5192267" y="500671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FF0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2" name="object 1823"/>
            <p:cNvSpPr>
              <a:spLocks/>
            </p:cNvSpPr>
            <p:nvPr/>
          </p:nvSpPr>
          <p:spPr bwMode="auto">
            <a:xfrm>
              <a:off x="5205984" y="500671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383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3" name="object 1824"/>
            <p:cNvSpPr>
              <a:spLocks/>
            </p:cNvSpPr>
            <p:nvPr/>
          </p:nvSpPr>
          <p:spPr bwMode="auto">
            <a:xfrm>
              <a:off x="5231892" y="500671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B5A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" name="object 1825"/>
            <p:cNvSpPr>
              <a:spLocks/>
            </p:cNvSpPr>
            <p:nvPr/>
          </p:nvSpPr>
          <p:spPr bwMode="auto">
            <a:xfrm>
              <a:off x="5223510" y="501890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1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5" name="object 1826"/>
            <p:cNvSpPr>
              <a:spLocks/>
            </p:cNvSpPr>
            <p:nvPr/>
          </p:nvSpPr>
          <p:spPr bwMode="auto">
            <a:xfrm>
              <a:off x="5226558" y="501890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655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6" name="object 1827"/>
            <p:cNvSpPr>
              <a:spLocks/>
            </p:cNvSpPr>
            <p:nvPr/>
          </p:nvSpPr>
          <p:spPr bwMode="auto">
            <a:xfrm>
              <a:off x="5225796" y="502043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3635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7" name="object 1828"/>
            <p:cNvSpPr>
              <a:spLocks/>
            </p:cNvSpPr>
            <p:nvPr/>
          </p:nvSpPr>
          <p:spPr bwMode="auto">
            <a:xfrm>
              <a:off x="5181599" y="502424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9E9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" name="object 1829"/>
            <p:cNvSpPr>
              <a:spLocks/>
            </p:cNvSpPr>
            <p:nvPr/>
          </p:nvSpPr>
          <p:spPr bwMode="auto">
            <a:xfrm>
              <a:off x="5180837" y="502500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AFB0B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9" name="object 1830"/>
            <p:cNvSpPr>
              <a:spLocks/>
            </p:cNvSpPr>
            <p:nvPr/>
          </p:nvSpPr>
          <p:spPr bwMode="auto">
            <a:xfrm>
              <a:off x="5223510" y="502500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4535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" name="object 1831"/>
            <p:cNvSpPr>
              <a:spLocks/>
            </p:cNvSpPr>
            <p:nvPr/>
          </p:nvSpPr>
          <p:spPr bwMode="auto">
            <a:xfrm>
              <a:off x="5229605" y="502500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A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1" name="object 1832"/>
            <p:cNvSpPr>
              <a:spLocks/>
            </p:cNvSpPr>
            <p:nvPr/>
          </p:nvSpPr>
          <p:spPr bwMode="auto">
            <a:xfrm>
              <a:off x="5180837" y="502957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786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2" name="object 1833"/>
            <p:cNvSpPr>
              <a:spLocks/>
            </p:cNvSpPr>
            <p:nvPr/>
          </p:nvSpPr>
          <p:spPr bwMode="auto">
            <a:xfrm>
              <a:off x="5221224" y="502957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3" name="object 1834"/>
            <p:cNvSpPr>
              <a:spLocks/>
            </p:cNvSpPr>
            <p:nvPr/>
          </p:nvSpPr>
          <p:spPr bwMode="auto">
            <a:xfrm>
              <a:off x="5180837" y="503033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373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4" name="object 1835"/>
            <p:cNvSpPr>
              <a:spLocks/>
            </p:cNvSpPr>
            <p:nvPr/>
          </p:nvSpPr>
          <p:spPr bwMode="auto">
            <a:xfrm>
              <a:off x="5204460" y="503033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29292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5" name="object 1836"/>
            <p:cNvSpPr>
              <a:spLocks/>
            </p:cNvSpPr>
            <p:nvPr/>
          </p:nvSpPr>
          <p:spPr bwMode="auto">
            <a:xfrm>
              <a:off x="5221224" y="503033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7575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6" name="object 1837"/>
            <p:cNvSpPr>
              <a:spLocks/>
            </p:cNvSpPr>
            <p:nvPr/>
          </p:nvSpPr>
          <p:spPr bwMode="auto">
            <a:xfrm>
              <a:off x="5180837" y="503110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F5E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7" name="object 1838"/>
            <p:cNvSpPr>
              <a:spLocks/>
            </p:cNvSpPr>
            <p:nvPr/>
          </p:nvSpPr>
          <p:spPr bwMode="auto">
            <a:xfrm>
              <a:off x="5204460" y="503110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2E2D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8" name="object 1839"/>
            <p:cNvSpPr>
              <a:spLocks/>
            </p:cNvSpPr>
            <p:nvPr/>
          </p:nvSpPr>
          <p:spPr bwMode="auto">
            <a:xfrm>
              <a:off x="5221224" y="503110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3534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9" name="object 1840"/>
            <p:cNvSpPr>
              <a:spLocks/>
            </p:cNvSpPr>
            <p:nvPr/>
          </p:nvSpPr>
          <p:spPr bwMode="auto">
            <a:xfrm>
              <a:off x="5180837" y="503186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3636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0" name="object 1841"/>
            <p:cNvSpPr>
              <a:spLocks/>
            </p:cNvSpPr>
            <p:nvPr/>
          </p:nvSpPr>
          <p:spPr bwMode="auto">
            <a:xfrm>
              <a:off x="5188458" y="503186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5F5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1" name="object 1842"/>
            <p:cNvSpPr>
              <a:spLocks/>
            </p:cNvSpPr>
            <p:nvPr/>
          </p:nvSpPr>
          <p:spPr bwMode="auto">
            <a:xfrm>
              <a:off x="5204460" y="503186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3434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2" name="object 1843"/>
            <p:cNvSpPr>
              <a:spLocks/>
            </p:cNvSpPr>
            <p:nvPr/>
          </p:nvSpPr>
          <p:spPr bwMode="auto">
            <a:xfrm>
              <a:off x="5220461" y="503186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252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3" name="object 1844"/>
            <p:cNvSpPr>
              <a:spLocks/>
            </p:cNvSpPr>
            <p:nvPr/>
          </p:nvSpPr>
          <p:spPr bwMode="auto">
            <a:xfrm>
              <a:off x="5324855" y="500138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4" name="object 1845"/>
            <p:cNvSpPr>
              <a:spLocks/>
            </p:cNvSpPr>
            <p:nvPr/>
          </p:nvSpPr>
          <p:spPr bwMode="auto">
            <a:xfrm>
              <a:off x="5294375" y="500214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65" name="object 18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996" y="5001764"/>
              <a:ext cx="24384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object 1847"/>
            <p:cNvSpPr>
              <a:spLocks/>
            </p:cNvSpPr>
            <p:nvPr/>
          </p:nvSpPr>
          <p:spPr bwMode="auto">
            <a:xfrm>
              <a:off x="5326380" y="500443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1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7" name="object 1848"/>
            <p:cNvSpPr>
              <a:spLocks/>
            </p:cNvSpPr>
            <p:nvPr/>
          </p:nvSpPr>
          <p:spPr bwMode="auto">
            <a:xfrm>
              <a:off x="5297424" y="500519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FF0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8" name="object 1849"/>
            <p:cNvSpPr>
              <a:spLocks/>
            </p:cNvSpPr>
            <p:nvPr/>
          </p:nvSpPr>
          <p:spPr bwMode="auto">
            <a:xfrm>
              <a:off x="5298948" y="500519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4F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9" name="object 1850"/>
            <p:cNvSpPr>
              <a:spLocks/>
            </p:cNvSpPr>
            <p:nvPr/>
          </p:nvSpPr>
          <p:spPr bwMode="auto">
            <a:xfrm>
              <a:off x="5298948" y="500595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6FEE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0" name="object 1851"/>
            <p:cNvSpPr>
              <a:spLocks/>
            </p:cNvSpPr>
            <p:nvPr/>
          </p:nvSpPr>
          <p:spPr bwMode="auto">
            <a:xfrm>
              <a:off x="5301234" y="50059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1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1" name="object 1852"/>
            <p:cNvSpPr>
              <a:spLocks/>
            </p:cNvSpPr>
            <p:nvPr/>
          </p:nvSpPr>
          <p:spPr bwMode="auto">
            <a:xfrm>
              <a:off x="5326380" y="502348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CE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2" name="object 1853"/>
            <p:cNvSpPr>
              <a:spLocks/>
            </p:cNvSpPr>
            <p:nvPr/>
          </p:nvSpPr>
          <p:spPr bwMode="auto">
            <a:xfrm>
              <a:off x="5307330" y="502424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E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3" name="object 1854"/>
            <p:cNvSpPr>
              <a:spLocks/>
            </p:cNvSpPr>
            <p:nvPr/>
          </p:nvSpPr>
          <p:spPr bwMode="auto">
            <a:xfrm>
              <a:off x="5325617" y="502424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7FA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4" name="object 1855"/>
            <p:cNvSpPr>
              <a:spLocks/>
            </p:cNvSpPr>
            <p:nvPr/>
          </p:nvSpPr>
          <p:spPr bwMode="auto">
            <a:xfrm>
              <a:off x="5308854" y="502500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E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75" name="object 185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711" y="5024624"/>
              <a:ext cx="12191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object 1857"/>
            <p:cNvSpPr>
              <a:spLocks/>
            </p:cNvSpPr>
            <p:nvPr/>
          </p:nvSpPr>
          <p:spPr bwMode="auto">
            <a:xfrm>
              <a:off x="5324855" y="502500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7" name="object 1858"/>
            <p:cNvSpPr>
              <a:spLocks/>
            </p:cNvSpPr>
            <p:nvPr/>
          </p:nvSpPr>
          <p:spPr bwMode="auto">
            <a:xfrm>
              <a:off x="5316474" y="502576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AAAB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8" name="object 1859"/>
            <p:cNvSpPr>
              <a:spLocks/>
            </p:cNvSpPr>
            <p:nvPr/>
          </p:nvSpPr>
          <p:spPr bwMode="auto">
            <a:xfrm>
              <a:off x="5311140" y="502652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9" name="object 1860"/>
            <p:cNvSpPr>
              <a:spLocks/>
            </p:cNvSpPr>
            <p:nvPr/>
          </p:nvSpPr>
          <p:spPr bwMode="auto">
            <a:xfrm>
              <a:off x="5315711" y="502652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E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80" name="object 1861"/>
            <p:cNvSpPr>
              <a:spLocks/>
            </p:cNvSpPr>
            <p:nvPr/>
          </p:nvSpPr>
          <p:spPr bwMode="auto">
            <a:xfrm>
              <a:off x="5317998" y="502652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C0C2D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81" name="object 1862"/>
            <p:cNvSpPr>
              <a:spLocks/>
            </p:cNvSpPr>
            <p:nvPr/>
          </p:nvSpPr>
          <p:spPr bwMode="auto">
            <a:xfrm>
              <a:off x="5321046" y="502652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E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82" name="object 1863"/>
            <p:cNvSpPr>
              <a:spLocks/>
            </p:cNvSpPr>
            <p:nvPr/>
          </p:nvSpPr>
          <p:spPr bwMode="auto">
            <a:xfrm>
              <a:off x="5310378" y="502729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E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83" name="object 1864"/>
            <p:cNvSpPr>
              <a:spLocks/>
            </p:cNvSpPr>
            <p:nvPr/>
          </p:nvSpPr>
          <p:spPr bwMode="auto">
            <a:xfrm>
              <a:off x="5315711" y="502729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E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84" name="object 1865"/>
            <p:cNvSpPr>
              <a:spLocks/>
            </p:cNvSpPr>
            <p:nvPr/>
          </p:nvSpPr>
          <p:spPr bwMode="auto">
            <a:xfrm>
              <a:off x="5317998" y="502729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6F7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85" name="object 1866"/>
            <p:cNvSpPr>
              <a:spLocks/>
            </p:cNvSpPr>
            <p:nvPr/>
          </p:nvSpPr>
          <p:spPr bwMode="auto">
            <a:xfrm>
              <a:off x="5303519" y="502805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C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86" name="object 1867"/>
            <p:cNvSpPr>
              <a:spLocks/>
            </p:cNvSpPr>
            <p:nvPr/>
          </p:nvSpPr>
          <p:spPr bwMode="auto">
            <a:xfrm>
              <a:off x="5309616" y="502805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E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87" name="object 1868"/>
            <p:cNvSpPr>
              <a:spLocks/>
            </p:cNvSpPr>
            <p:nvPr/>
          </p:nvSpPr>
          <p:spPr bwMode="auto">
            <a:xfrm>
              <a:off x="5314949" y="502805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E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88" name="object 1869"/>
            <p:cNvSpPr>
              <a:spLocks/>
            </p:cNvSpPr>
            <p:nvPr/>
          </p:nvSpPr>
          <p:spPr bwMode="auto">
            <a:xfrm>
              <a:off x="5317998" y="502805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CFE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89" name="object 1870"/>
            <p:cNvSpPr>
              <a:spLocks/>
            </p:cNvSpPr>
            <p:nvPr/>
          </p:nvSpPr>
          <p:spPr bwMode="auto">
            <a:xfrm>
              <a:off x="5324855" y="502805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90" name="object 1871"/>
            <p:cNvSpPr>
              <a:spLocks/>
            </p:cNvSpPr>
            <p:nvPr/>
          </p:nvSpPr>
          <p:spPr bwMode="auto">
            <a:xfrm>
              <a:off x="5303519" y="502881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91" name="object 1872"/>
            <p:cNvSpPr>
              <a:spLocks/>
            </p:cNvSpPr>
            <p:nvPr/>
          </p:nvSpPr>
          <p:spPr bwMode="auto">
            <a:xfrm>
              <a:off x="5315711" y="50288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BF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92" name="object 1873"/>
            <p:cNvSpPr>
              <a:spLocks/>
            </p:cNvSpPr>
            <p:nvPr/>
          </p:nvSpPr>
          <p:spPr bwMode="auto">
            <a:xfrm>
              <a:off x="5317998" y="50288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9FC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93" name="object 1874"/>
            <p:cNvSpPr>
              <a:spLocks/>
            </p:cNvSpPr>
            <p:nvPr/>
          </p:nvSpPr>
          <p:spPr bwMode="auto">
            <a:xfrm>
              <a:off x="5313425" y="502957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E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94" name="object 1875"/>
            <p:cNvSpPr>
              <a:spLocks/>
            </p:cNvSpPr>
            <p:nvPr/>
          </p:nvSpPr>
          <p:spPr bwMode="auto">
            <a:xfrm>
              <a:off x="5317236" y="502957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6F7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95" name="object 1876"/>
            <p:cNvSpPr>
              <a:spLocks/>
            </p:cNvSpPr>
            <p:nvPr/>
          </p:nvSpPr>
          <p:spPr bwMode="auto">
            <a:xfrm>
              <a:off x="5325617" y="502957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96" name="object 1877"/>
            <p:cNvSpPr>
              <a:spLocks/>
            </p:cNvSpPr>
            <p:nvPr/>
          </p:nvSpPr>
          <p:spPr bwMode="auto">
            <a:xfrm>
              <a:off x="5260086" y="503186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3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97" name="object 1878"/>
            <p:cNvSpPr>
              <a:spLocks/>
            </p:cNvSpPr>
            <p:nvPr/>
          </p:nvSpPr>
          <p:spPr bwMode="auto">
            <a:xfrm>
              <a:off x="5319522" y="503719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8878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98" name="object 1879"/>
            <p:cNvSpPr>
              <a:spLocks/>
            </p:cNvSpPr>
            <p:nvPr/>
          </p:nvSpPr>
          <p:spPr bwMode="auto">
            <a:xfrm>
              <a:off x="5318760" y="503795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5646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99" name="object 1880"/>
            <p:cNvSpPr>
              <a:spLocks/>
            </p:cNvSpPr>
            <p:nvPr/>
          </p:nvSpPr>
          <p:spPr bwMode="auto">
            <a:xfrm>
              <a:off x="5318760" y="503872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766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0" name="object 1881"/>
            <p:cNvSpPr>
              <a:spLocks/>
            </p:cNvSpPr>
            <p:nvPr/>
          </p:nvSpPr>
          <p:spPr bwMode="auto">
            <a:xfrm>
              <a:off x="5161025" y="503948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1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1" name="object 1882"/>
            <p:cNvSpPr>
              <a:spLocks/>
            </p:cNvSpPr>
            <p:nvPr/>
          </p:nvSpPr>
          <p:spPr bwMode="auto">
            <a:xfrm>
              <a:off x="5180075" y="503948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DCDDD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2" name="object 1883"/>
            <p:cNvSpPr>
              <a:spLocks/>
            </p:cNvSpPr>
            <p:nvPr/>
          </p:nvSpPr>
          <p:spPr bwMode="auto">
            <a:xfrm>
              <a:off x="5185410" y="503948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1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3" name="object 1884"/>
            <p:cNvSpPr>
              <a:spLocks/>
            </p:cNvSpPr>
            <p:nvPr/>
          </p:nvSpPr>
          <p:spPr bwMode="auto">
            <a:xfrm>
              <a:off x="5224272" y="5039483"/>
              <a:ext cx="33020" cy="0"/>
            </a:xfrm>
            <a:custGeom>
              <a:avLst/>
              <a:gdLst>
                <a:gd name="T0" fmla="*/ 0 w 33020"/>
                <a:gd name="T1" fmla="*/ 762 w 33020"/>
                <a:gd name="T2" fmla="*/ 32003 w 33020"/>
                <a:gd name="T3" fmla="*/ 32765 w 330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3020">
                  <a:moveTo>
                    <a:pt x="0" y="0"/>
                  </a:moveTo>
                  <a:lnTo>
                    <a:pt x="762" y="0"/>
                  </a:lnTo>
                </a:path>
                <a:path w="33020">
                  <a:moveTo>
                    <a:pt x="32003" y="0"/>
                  </a:moveTo>
                  <a:lnTo>
                    <a:pt x="32765" y="0"/>
                  </a:lnTo>
                </a:path>
              </a:pathLst>
            </a:custGeom>
            <a:noFill/>
            <a:ln w="3175">
              <a:solidFill>
                <a:srgbClr val="FAFB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4" name="object 1885"/>
            <p:cNvSpPr>
              <a:spLocks/>
            </p:cNvSpPr>
            <p:nvPr/>
          </p:nvSpPr>
          <p:spPr bwMode="auto">
            <a:xfrm>
              <a:off x="5318760" y="503948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D6C6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5" name="object 1886"/>
            <p:cNvSpPr>
              <a:spLocks/>
            </p:cNvSpPr>
            <p:nvPr/>
          </p:nvSpPr>
          <p:spPr bwMode="auto">
            <a:xfrm>
              <a:off x="5196078" y="504024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3E5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6" name="object 1887"/>
            <p:cNvSpPr>
              <a:spLocks/>
            </p:cNvSpPr>
            <p:nvPr/>
          </p:nvSpPr>
          <p:spPr bwMode="auto">
            <a:xfrm>
              <a:off x="5198363" y="504024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CED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7" name="object 1888"/>
            <p:cNvSpPr>
              <a:spLocks/>
            </p:cNvSpPr>
            <p:nvPr/>
          </p:nvSpPr>
          <p:spPr bwMode="auto">
            <a:xfrm>
              <a:off x="5318760" y="504024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868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8" name="object 1889"/>
            <p:cNvSpPr>
              <a:spLocks/>
            </p:cNvSpPr>
            <p:nvPr/>
          </p:nvSpPr>
          <p:spPr bwMode="auto">
            <a:xfrm>
              <a:off x="5117592" y="504100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1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9" name="object 1890"/>
            <p:cNvSpPr>
              <a:spLocks/>
            </p:cNvSpPr>
            <p:nvPr/>
          </p:nvSpPr>
          <p:spPr bwMode="auto">
            <a:xfrm>
              <a:off x="5128260" y="504100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1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0" name="object 1891"/>
            <p:cNvSpPr>
              <a:spLocks/>
            </p:cNvSpPr>
            <p:nvPr/>
          </p:nvSpPr>
          <p:spPr bwMode="auto">
            <a:xfrm>
              <a:off x="5148834" y="504100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1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1" name="object 1892"/>
            <p:cNvSpPr>
              <a:spLocks/>
            </p:cNvSpPr>
            <p:nvPr/>
          </p:nvSpPr>
          <p:spPr bwMode="auto">
            <a:xfrm>
              <a:off x="5218937" y="504100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2" name="object 1893"/>
            <p:cNvSpPr>
              <a:spLocks/>
            </p:cNvSpPr>
            <p:nvPr/>
          </p:nvSpPr>
          <p:spPr bwMode="auto">
            <a:xfrm>
              <a:off x="5318760" y="504100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141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3" name="object 1894"/>
            <p:cNvSpPr>
              <a:spLocks/>
            </p:cNvSpPr>
            <p:nvPr/>
          </p:nvSpPr>
          <p:spPr bwMode="auto">
            <a:xfrm>
              <a:off x="5317998" y="504176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353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4" name="object 1895"/>
            <p:cNvSpPr>
              <a:spLocks/>
            </p:cNvSpPr>
            <p:nvPr/>
          </p:nvSpPr>
          <p:spPr bwMode="auto">
            <a:xfrm>
              <a:off x="5041392" y="504253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5" name="object 1896"/>
            <p:cNvSpPr>
              <a:spLocks/>
            </p:cNvSpPr>
            <p:nvPr/>
          </p:nvSpPr>
          <p:spPr bwMode="auto">
            <a:xfrm>
              <a:off x="5108448" y="504253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6" name="object 1897"/>
            <p:cNvSpPr>
              <a:spLocks/>
            </p:cNvSpPr>
            <p:nvPr/>
          </p:nvSpPr>
          <p:spPr bwMode="auto">
            <a:xfrm>
              <a:off x="5110734" y="504253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0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7" name="object 1898"/>
            <p:cNvSpPr>
              <a:spLocks/>
            </p:cNvSpPr>
            <p:nvPr/>
          </p:nvSpPr>
          <p:spPr bwMode="auto">
            <a:xfrm>
              <a:off x="5263134" y="504253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5F7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8" name="object 1899"/>
            <p:cNvSpPr>
              <a:spLocks/>
            </p:cNvSpPr>
            <p:nvPr/>
          </p:nvSpPr>
          <p:spPr bwMode="auto">
            <a:xfrm>
              <a:off x="5317998" y="504253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4545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9" name="object 1900"/>
            <p:cNvSpPr>
              <a:spLocks/>
            </p:cNvSpPr>
            <p:nvPr/>
          </p:nvSpPr>
          <p:spPr bwMode="auto">
            <a:xfrm>
              <a:off x="5103113" y="504329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20" name="object 1901"/>
            <p:cNvSpPr>
              <a:spLocks/>
            </p:cNvSpPr>
            <p:nvPr/>
          </p:nvSpPr>
          <p:spPr bwMode="auto">
            <a:xfrm>
              <a:off x="5108448" y="504329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8FDE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21" name="object 1902"/>
            <p:cNvSpPr>
              <a:spLocks/>
            </p:cNvSpPr>
            <p:nvPr/>
          </p:nvSpPr>
          <p:spPr bwMode="auto">
            <a:xfrm>
              <a:off x="5261610" y="504329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CE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22" name="object 1903"/>
            <p:cNvSpPr>
              <a:spLocks/>
            </p:cNvSpPr>
            <p:nvPr/>
          </p:nvSpPr>
          <p:spPr bwMode="auto">
            <a:xfrm>
              <a:off x="5263896" y="504329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BEC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23" name="object 1904"/>
            <p:cNvSpPr>
              <a:spLocks/>
            </p:cNvSpPr>
            <p:nvPr/>
          </p:nvSpPr>
          <p:spPr bwMode="auto">
            <a:xfrm>
              <a:off x="5265419" y="504329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DE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24" name="object 1905"/>
            <p:cNvSpPr>
              <a:spLocks/>
            </p:cNvSpPr>
            <p:nvPr/>
          </p:nvSpPr>
          <p:spPr bwMode="auto">
            <a:xfrm>
              <a:off x="5317998" y="504329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9696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25" name="object 1906"/>
            <p:cNvSpPr>
              <a:spLocks/>
            </p:cNvSpPr>
            <p:nvPr/>
          </p:nvSpPr>
          <p:spPr bwMode="auto">
            <a:xfrm>
              <a:off x="5041392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26" name="object 1907"/>
            <p:cNvSpPr>
              <a:spLocks/>
            </p:cNvSpPr>
            <p:nvPr/>
          </p:nvSpPr>
          <p:spPr bwMode="auto">
            <a:xfrm>
              <a:off x="5103875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8FB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27" name="object 1908"/>
            <p:cNvSpPr>
              <a:spLocks/>
            </p:cNvSpPr>
            <p:nvPr/>
          </p:nvSpPr>
          <p:spPr bwMode="auto">
            <a:xfrm>
              <a:off x="5113019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28" name="object 1909"/>
            <p:cNvSpPr>
              <a:spLocks/>
            </p:cNvSpPr>
            <p:nvPr/>
          </p:nvSpPr>
          <p:spPr bwMode="auto">
            <a:xfrm>
              <a:off x="5114543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C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29" name="object 1910"/>
            <p:cNvSpPr>
              <a:spLocks/>
            </p:cNvSpPr>
            <p:nvPr/>
          </p:nvSpPr>
          <p:spPr bwMode="auto">
            <a:xfrm>
              <a:off x="5116067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0" name="object 1911"/>
            <p:cNvSpPr>
              <a:spLocks/>
            </p:cNvSpPr>
            <p:nvPr/>
          </p:nvSpPr>
          <p:spPr bwMode="auto">
            <a:xfrm>
              <a:off x="5117592" y="5044055"/>
              <a:ext cx="3810" cy="0"/>
            </a:xfrm>
            <a:custGeom>
              <a:avLst/>
              <a:gdLst>
                <a:gd name="T0" fmla="*/ 0 w 3810"/>
                <a:gd name="T1" fmla="*/ 762 w 3810"/>
                <a:gd name="T2" fmla="*/ 1524 w 3810"/>
                <a:gd name="T3" fmla="*/ 2286 w 3810"/>
                <a:gd name="T4" fmla="*/ 3048 w 3810"/>
                <a:gd name="T5" fmla="*/ 3810 w 38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3810">
                  <a:moveTo>
                    <a:pt x="0" y="0"/>
                  </a:moveTo>
                  <a:lnTo>
                    <a:pt x="762" y="0"/>
                  </a:lnTo>
                </a:path>
                <a:path w="3810">
                  <a:moveTo>
                    <a:pt x="1524" y="0"/>
                  </a:moveTo>
                  <a:lnTo>
                    <a:pt x="2286" y="0"/>
                  </a:lnTo>
                </a:path>
                <a:path w="3810">
                  <a:moveTo>
                    <a:pt x="3048" y="0"/>
                  </a:moveTo>
                  <a:lnTo>
                    <a:pt x="3810" y="0"/>
                  </a:lnTo>
                </a:path>
              </a:pathLst>
            </a:custGeom>
            <a:noFill/>
            <a:ln w="3175">
              <a:solidFill>
                <a:srgbClr val="FB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1" name="object 1912"/>
            <p:cNvSpPr>
              <a:spLocks/>
            </p:cNvSpPr>
            <p:nvPr/>
          </p:nvSpPr>
          <p:spPr bwMode="auto">
            <a:xfrm>
              <a:off x="5122163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E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2" name="object 1913"/>
            <p:cNvSpPr>
              <a:spLocks/>
            </p:cNvSpPr>
            <p:nvPr/>
          </p:nvSpPr>
          <p:spPr bwMode="auto">
            <a:xfrm>
              <a:off x="5123687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3" name="object 1914"/>
            <p:cNvSpPr>
              <a:spLocks/>
            </p:cNvSpPr>
            <p:nvPr/>
          </p:nvSpPr>
          <p:spPr bwMode="auto">
            <a:xfrm>
              <a:off x="5125211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C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4" name="object 1915"/>
            <p:cNvSpPr>
              <a:spLocks/>
            </p:cNvSpPr>
            <p:nvPr/>
          </p:nvSpPr>
          <p:spPr bwMode="auto">
            <a:xfrm>
              <a:off x="5126736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C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5" name="object 1916"/>
            <p:cNvSpPr>
              <a:spLocks/>
            </p:cNvSpPr>
            <p:nvPr/>
          </p:nvSpPr>
          <p:spPr bwMode="auto">
            <a:xfrm>
              <a:off x="5128260" y="5044055"/>
              <a:ext cx="2540" cy="0"/>
            </a:xfrm>
            <a:custGeom>
              <a:avLst/>
              <a:gdLst>
                <a:gd name="T0" fmla="*/ 0 w 2539"/>
                <a:gd name="T1" fmla="*/ 762 w 2539"/>
                <a:gd name="T2" fmla="*/ 1524 w 2539"/>
                <a:gd name="T3" fmla="*/ 2286 w 25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39">
                  <a:moveTo>
                    <a:pt x="0" y="0"/>
                  </a:moveTo>
                  <a:lnTo>
                    <a:pt x="762" y="0"/>
                  </a:lnTo>
                </a:path>
                <a:path w="2539">
                  <a:moveTo>
                    <a:pt x="1524" y="0"/>
                  </a:moveTo>
                  <a:lnTo>
                    <a:pt x="2286" y="0"/>
                  </a:lnTo>
                </a:path>
              </a:pathLst>
            </a:custGeom>
            <a:noFill/>
            <a:ln w="3175">
              <a:solidFill>
                <a:srgbClr val="FB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6" name="object 1917"/>
            <p:cNvSpPr>
              <a:spLocks/>
            </p:cNvSpPr>
            <p:nvPr/>
          </p:nvSpPr>
          <p:spPr bwMode="auto">
            <a:xfrm>
              <a:off x="5131308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C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7" name="object 1918"/>
            <p:cNvSpPr>
              <a:spLocks/>
            </p:cNvSpPr>
            <p:nvPr/>
          </p:nvSpPr>
          <p:spPr bwMode="auto">
            <a:xfrm>
              <a:off x="5142737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8" name="object 1919"/>
            <p:cNvSpPr>
              <a:spLocks/>
            </p:cNvSpPr>
            <p:nvPr/>
          </p:nvSpPr>
          <p:spPr bwMode="auto">
            <a:xfrm>
              <a:off x="5144261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C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39" name="object 1920"/>
            <p:cNvSpPr>
              <a:spLocks/>
            </p:cNvSpPr>
            <p:nvPr/>
          </p:nvSpPr>
          <p:spPr bwMode="auto">
            <a:xfrm>
              <a:off x="5145786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E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40" name="object 1921"/>
            <p:cNvSpPr>
              <a:spLocks/>
            </p:cNvSpPr>
            <p:nvPr/>
          </p:nvSpPr>
          <p:spPr bwMode="auto">
            <a:xfrm>
              <a:off x="5147310" y="5044055"/>
              <a:ext cx="2540" cy="0"/>
            </a:xfrm>
            <a:custGeom>
              <a:avLst/>
              <a:gdLst>
                <a:gd name="T0" fmla="*/ 0 w 2539"/>
                <a:gd name="T1" fmla="*/ 762 w 2539"/>
                <a:gd name="T2" fmla="*/ 1524 w 2539"/>
                <a:gd name="T3" fmla="*/ 2286 w 25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39">
                  <a:moveTo>
                    <a:pt x="0" y="0"/>
                  </a:moveTo>
                  <a:lnTo>
                    <a:pt x="762" y="0"/>
                  </a:lnTo>
                </a:path>
                <a:path w="2539">
                  <a:moveTo>
                    <a:pt x="1524" y="0"/>
                  </a:moveTo>
                  <a:lnTo>
                    <a:pt x="2286" y="0"/>
                  </a:lnTo>
                </a:path>
              </a:pathLst>
            </a:custGeom>
            <a:noFill/>
            <a:ln w="3175">
              <a:solidFill>
                <a:srgbClr val="FA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41" name="object 1922"/>
            <p:cNvSpPr>
              <a:spLocks/>
            </p:cNvSpPr>
            <p:nvPr/>
          </p:nvSpPr>
          <p:spPr bwMode="auto">
            <a:xfrm>
              <a:off x="5150358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C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42" name="object 1923"/>
            <p:cNvSpPr>
              <a:spLocks/>
            </p:cNvSpPr>
            <p:nvPr/>
          </p:nvSpPr>
          <p:spPr bwMode="auto">
            <a:xfrm>
              <a:off x="5151881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43" name="object 1924"/>
            <p:cNvSpPr>
              <a:spLocks/>
            </p:cNvSpPr>
            <p:nvPr/>
          </p:nvSpPr>
          <p:spPr bwMode="auto">
            <a:xfrm>
              <a:off x="5153405" y="5044055"/>
              <a:ext cx="2540" cy="0"/>
            </a:xfrm>
            <a:custGeom>
              <a:avLst/>
              <a:gdLst>
                <a:gd name="T0" fmla="*/ 0 w 2539"/>
                <a:gd name="T1" fmla="*/ 762 w 2539"/>
                <a:gd name="T2" fmla="*/ 1524 w 2539"/>
                <a:gd name="T3" fmla="*/ 2286 w 25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39">
                  <a:moveTo>
                    <a:pt x="0" y="0"/>
                  </a:moveTo>
                  <a:lnTo>
                    <a:pt x="762" y="0"/>
                  </a:lnTo>
                </a:path>
                <a:path w="2539">
                  <a:moveTo>
                    <a:pt x="1524" y="0"/>
                  </a:moveTo>
                  <a:lnTo>
                    <a:pt x="2286" y="0"/>
                  </a:lnTo>
                </a:path>
              </a:pathLst>
            </a:custGeom>
            <a:noFill/>
            <a:ln w="3175">
              <a:solidFill>
                <a:srgbClr val="FAFC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44" name="object 1925"/>
            <p:cNvSpPr>
              <a:spLocks/>
            </p:cNvSpPr>
            <p:nvPr/>
          </p:nvSpPr>
          <p:spPr bwMode="auto">
            <a:xfrm>
              <a:off x="5156454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45" name="object 1926"/>
            <p:cNvSpPr>
              <a:spLocks/>
            </p:cNvSpPr>
            <p:nvPr/>
          </p:nvSpPr>
          <p:spPr bwMode="auto">
            <a:xfrm>
              <a:off x="5157978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46" name="object 1927"/>
            <p:cNvSpPr>
              <a:spLocks/>
            </p:cNvSpPr>
            <p:nvPr/>
          </p:nvSpPr>
          <p:spPr bwMode="auto">
            <a:xfrm>
              <a:off x="5159502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C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47" name="object 1928"/>
            <p:cNvSpPr>
              <a:spLocks/>
            </p:cNvSpPr>
            <p:nvPr/>
          </p:nvSpPr>
          <p:spPr bwMode="auto">
            <a:xfrm>
              <a:off x="5161025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C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48" name="object 1929"/>
            <p:cNvSpPr>
              <a:spLocks/>
            </p:cNvSpPr>
            <p:nvPr/>
          </p:nvSpPr>
          <p:spPr bwMode="auto">
            <a:xfrm>
              <a:off x="5162549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49" name="object 1930"/>
            <p:cNvSpPr>
              <a:spLocks/>
            </p:cNvSpPr>
            <p:nvPr/>
          </p:nvSpPr>
          <p:spPr bwMode="auto">
            <a:xfrm>
              <a:off x="5164074" y="504405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50" name="object 1931"/>
            <p:cNvSpPr>
              <a:spLocks/>
            </p:cNvSpPr>
            <p:nvPr/>
          </p:nvSpPr>
          <p:spPr bwMode="auto">
            <a:xfrm>
              <a:off x="5321808" y="505700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2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51" name="object 1932"/>
            <p:cNvSpPr>
              <a:spLocks/>
            </p:cNvSpPr>
            <p:nvPr/>
          </p:nvSpPr>
          <p:spPr bwMode="auto">
            <a:xfrm>
              <a:off x="5323331" y="505700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968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52" name="object 1933"/>
            <p:cNvSpPr>
              <a:spLocks/>
            </p:cNvSpPr>
            <p:nvPr/>
          </p:nvSpPr>
          <p:spPr bwMode="auto">
            <a:xfrm>
              <a:off x="5314187" y="505777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D6C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53" name="object 1934"/>
            <p:cNvSpPr>
              <a:spLocks/>
            </p:cNvSpPr>
            <p:nvPr/>
          </p:nvSpPr>
          <p:spPr bwMode="auto">
            <a:xfrm>
              <a:off x="5323331" y="505777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767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54" name="object 1935"/>
            <p:cNvSpPr>
              <a:spLocks/>
            </p:cNvSpPr>
            <p:nvPr/>
          </p:nvSpPr>
          <p:spPr bwMode="auto">
            <a:xfrm>
              <a:off x="5313425" y="505853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787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55" name="object 1936"/>
            <p:cNvSpPr>
              <a:spLocks/>
            </p:cNvSpPr>
            <p:nvPr/>
          </p:nvSpPr>
          <p:spPr bwMode="auto">
            <a:xfrm>
              <a:off x="5323331" y="505853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A8A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56" name="object 1937"/>
            <p:cNvSpPr>
              <a:spLocks/>
            </p:cNvSpPr>
            <p:nvPr/>
          </p:nvSpPr>
          <p:spPr bwMode="auto">
            <a:xfrm>
              <a:off x="5313425" y="505929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171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57" name="object 1938"/>
            <p:cNvSpPr>
              <a:spLocks/>
            </p:cNvSpPr>
            <p:nvPr/>
          </p:nvSpPr>
          <p:spPr bwMode="auto">
            <a:xfrm>
              <a:off x="5324093" y="505929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9D9D9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58" name="object 1939"/>
            <p:cNvSpPr>
              <a:spLocks/>
            </p:cNvSpPr>
            <p:nvPr/>
          </p:nvSpPr>
          <p:spPr bwMode="auto">
            <a:xfrm>
              <a:off x="5312663" y="506005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686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59" name="object 1940"/>
            <p:cNvSpPr>
              <a:spLocks/>
            </p:cNvSpPr>
            <p:nvPr/>
          </p:nvSpPr>
          <p:spPr bwMode="auto">
            <a:xfrm>
              <a:off x="5324093" y="506005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C8C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60" name="object 1941"/>
            <p:cNvSpPr>
              <a:spLocks/>
            </p:cNvSpPr>
            <p:nvPr/>
          </p:nvSpPr>
          <p:spPr bwMode="auto">
            <a:xfrm>
              <a:off x="5266181" y="506081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1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61" name="object 1942"/>
            <p:cNvSpPr>
              <a:spLocks/>
            </p:cNvSpPr>
            <p:nvPr/>
          </p:nvSpPr>
          <p:spPr bwMode="auto">
            <a:xfrm>
              <a:off x="5312663" y="506081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94959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62" name="object 1943"/>
            <p:cNvSpPr>
              <a:spLocks/>
            </p:cNvSpPr>
            <p:nvPr/>
          </p:nvSpPr>
          <p:spPr bwMode="auto">
            <a:xfrm>
              <a:off x="5324093" y="506081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465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63" name="object 1944"/>
            <p:cNvSpPr>
              <a:spLocks/>
            </p:cNvSpPr>
            <p:nvPr/>
          </p:nvSpPr>
          <p:spPr bwMode="auto">
            <a:xfrm>
              <a:off x="5312663" y="506158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767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64" name="object 1945"/>
            <p:cNvSpPr>
              <a:spLocks/>
            </p:cNvSpPr>
            <p:nvPr/>
          </p:nvSpPr>
          <p:spPr bwMode="auto">
            <a:xfrm>
              <a:off x="5321808" y="506158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0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65" name="object 1946"/>
            <p:cNvSpPr>
              <a:spLocks/>
            </p:cNvSpPr>
            <p:nvPr/>
          </p:nvSpPr>
          <p:spPr bwMode="auto">
            <a:xfrm>
              <a:off x="5324855" y="506158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C4C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66" name="object 1947"/>
            <p:cNvSpPr>
              <a:spLocks/>
            </p:cNvSpPr>
            <p:nvPr/>
          </p:nvSpPr>
          <p:spPr bwMode="auto">
            <a:xfrm>
              <a:off x="5328666" y="506158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3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67" name="object 1948"/>
            <p:cNvSpPr>
              <a:spLocks/>
            </p:cNvSpPr>
            <p:nvPr/>
          </p:nvSpPr>
          <p:spPr bwMode="auto">
            <a:xfrm>
              <a:off x="5311902" y="506234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685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68" name="object 1949"/>
            <p:cNvSpPr>
              <a:spLocks/>
            </p:cNvSpPr>
            <p:nvPr/>
          </p:nvSpPr>
          <p:spPr bwMode="auto">
            <a:xfrm>
              <a:off x="5321046" y="506234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3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69" name="object 1950"/>
            <p:cNvSpPr>
              <a:spLocks/>
            </p:cNvSpPr>
            <p:nvPr/>
          </p:nvSpPr>
          <p:spPr bwMode="auto">
            <a:xfrm>
              <a:off x="5325617" y="506234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3E3E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0" name="object 1951"/>
            <p:cNvSpPr>
              <a:spLocks/>
            </p:cNvSpPr>
            <p:nvPr/>
          </p:nvSpPr>
          <p:spPr bwMode="auto">
            <a:xfrm>
              <a:off x="5107686" y="506310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DFB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1" name="object 1952"/>
            <p:cNvSpPr>
              <a:spLocks/>
            </p:cNvSpPr>
            <p:nvPr/>
          </p:nvSpPr>
          <p:spPr bwMode="auto">
            <a:xfrm>
              <a:off x="5309616" y="506310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4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2" name="object 1953"/>
            <p:cNvSpPr>
              <a:spLocks/>
            </p:cNvSpPr>
            <p:nvPr/>
          </p:nvSpPr>
          <p:spPr bwMode="auto">
            <a:xfrm>
              <a:off x="5311140" y="506310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C8B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3" name="object 1954"/>
            <p:cNvSpPr>
              <a:spLocks/>
            </p:cNvSpPr>
            <p:nvPr/>
          </p:nvSpPr>
          <p:spPr bwMode="auto">
            <a:xfrm>
              <a:off x="5325617" y="506310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282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4" name="object 1955"/>
            <p:cNvSpPr>
              <a:spLocks/>
            </p:cNvSpPr>
            <p:nvPr/>
          </p:nvSpPr>
          <p:spPr bwMode="auto">
            <a:xfrm>
              <a:off x="5332475" y="506310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1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5" name="object 1956"/>
            <p:cNvSpPr>
              <a:spLocks/>
            </p:cNvSpPr>
            <p:nvPr/>
          </p:nvSpPr>
          <p:spPr bwMode="auto">
            <a:xfrm>
              <a:off x="5311140" y="506462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7464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6" name="object 1957"/>
            <p:cNvSpPr>
              <a:spLocks/>
            </p:cNvSpPr>
            <p:nvPr/>
          </p:nvSpPr>
          <p:spPr bwMode="auto">
            <a:xfrm>
              <a:off x="5325617" y="506462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B6B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7" name="object 1958"/>
            <p:cNvSpPr>
              <a:spLocks/>
            </p:cNvSpPr>
            <p:nvPr/>
          </p:nvSpPr>
          <p:spPr bwMode="auto">
            <a:xfrm>
              <a:off x="5331713" y="506462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3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8" name="object 1959"/>
            <p:cNvSpPr>
              <a:spLocks/>
            </p:cNvSpPr>
            <p:nvPr/>
          </p:nvSpPr>
          <p:spPr bwMode="auto">
            <a:xfrm>
              <a:off x="5264658" y="506539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DE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79" name="object 1960"/>
            <p:cNvSpPr>
              <a:spLocks/>
            </p:cNvSpPr>
            <p:nvPr/>
          </p:nvSpPr>
          <p:spPr bwMode="auto">
            <a:xfrm>
              <a:off x="5310378" y="506539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F6E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0" name="object 1961"/>
            <p:cNvSpPr>
              <a:spLocks/>
            </p:cNvSpPr>
            <p:nvPr/>
          </p:nvSpPr>
          <p:spPr bwMode="auto">
            <a:xfrm>
              <a:off x="5326380" y="506539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B4B4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1" name="object 1962"/>
            <p:cNvSpPr>
              <a:spLocks/>
            </p:cNvSpPr>
            <p:nvPr/>
          </p:nvSpPr>
          <p:spPr bwMode="auto">
            <a:xfrm>
              <a:off x="5109972" y="506615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2" name="object 1963"/>
            <p:cNvSpPr>
              <a:spLocks/>
            </p:cNvSpPr>
            <p:nvPr/>
          </p:nvSpPr>
          <p:spPr bwMode="auto">
            <a:xfrm>
              <a:off x="5119116" y="506615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3" name="object 1964"/>
            <p:cNvSpPr>
              <a:spLocks/>
            </p:cNvSpPr>
            <p:nvPr/>
          </p:nvSpPr>
          <p:spPr bwMode="auto">
            <a:xfrm>
              <a:off x="5157216" y="506615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8FE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4" name="object 1965"/>
            <p:cNvSpPr>
              <a:spLocks/>
            </p:cNvSpPr>
            <p:nvPr/>
          </p:nvSpPr>
          <p:spPr bwMode="auto">
            <a:xfrm>
              <a:off x="5159502" y="506615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DFE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5" name="object 1966"/>
            <p:cNvSpPr>
              <a:spLocks/>
            </p:cNvSpPr>
            <p:nvPr/>
          </p:nvSpPr>
          <p:spPr bwMode="auto">
            <a:xfrm>
              <a:off x="5199887" y="506615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EFEF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6" name="object 1967"/>
            <p:cNvSpPr>
              <a:spLocks/>
            </p:cNvSpPr>
            <p:nvPr/>
          </p:nvSpPr>
          <p:spPr bwMode="auto">
            <a:xfrm>
              <a:off x="5251704" y="506615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6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7" name="object 1968"/>
            <p:cNvSpPr>
              <a:spLocks/>
            </p:cNvSpPr>
            <p:nvPr/>
          </p:nvSpPr>
          <p:spPr bwMode="auto">
            <a:xfrm>
              <a:off x="5262372" y="506615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9F8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8" name="object 1969"/>
            <p:cNvSpPr>
              <a:spLocks/>
            </p:cNvSpPr>
            <p:nvPr/>
          </p:nvSpPr>
          <p:spPr bwMode="auto">
            <a:xfrm>
              <a:off x="5264658" y="506615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9" name="object 1970"/>
            <p:cNvSpPr>
              <a:spLocks/>
            </p:cNvSpPr>
            <p:nvPr/>
          </p:nvSpPr>
          <p:spPr bwMode="auto">
            <a:xfrm>
              <a:off x="5266943" y="506615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3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90" name="object 1971"/>
            <p:cNvSpPr>
              <a:spLocks/>
            </p:cNvSpPr>
            <p:nvPr/>
          </p:nvSpPr>
          <p:spPr bwMode="auto">
            <a:xfrm>
              <a:off x="5310378" y="506615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656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91" name="object 1972"/>
            <p:cNvSpPr>
              <a:spLocks/>
            </p:cNvSpPr>
            <p:nvPr/>
          </p:nvSpPr>
          <p:spPr bwMode="auto">
            <a:xfrm>
              <a:off x="5327142" y="506615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3A3A3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92" name="object 1973"/>
            <p:cNvSpPr>
              <a:spLocks/>
            </p:cNvSpPr>
            <p:nvPr/>
          </p:nvSpPr>
          <p:spPr bwMode="auto">
            <a:xfrm>
              <a:off x="5104637" y="50669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93" name="object 1974"/>
            <p:cNvSpPr>
              <a:spLocks/>
            </p:cNvSpPr>
            <p:nvPr/>
          </p:nvSpPr>
          <p:spPr bwMode="auto">
            <a:xfrm>
              <a:off x="5109210" y="50669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D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94" name="object 1975"/>
            <p:cNvSpPr>
              <a:spLocks/>
            </p:cNvSpPr>
            <p:nvPr/>
          </p:nvSpPr>
          <p:spPr bwMode="auto">
            <a:xfrm>
              <a:off x="5117592" y="50669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E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95" name="object 1976"/>
            <p:cNvSpPr>
              <a:spLocks/>
            </p:cNvSpPr>
            <p:nvPr/>
          </p:nvSpPr>
          <p:spPr bwMode="auto">
            <a:xfrm>
              <a:off x="5124449" y="50669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9FC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96" name="object 1977"/>
            <p:cNvSpPr>
              <a:spLocks/>
            </p:cNvSpPr>
            <p:nvPr/>
          </p:nvSpPr>
          <p:spPr bwMode="auto">
            <a:xfrm>
              <a:off x="5132069" y="50669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DEFE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97" name="object 1978"/>
            <p:cNvSpPr>
              <a:spLocks/>
            </p:cNvSpPr>
            <p:nvPr/>
          </p:nvSpPr>
          <p:spPr bwMode="auto">
            <a:xfrm>
              <a:off x="5151119" y="50669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7FE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98" name="object 1979"/>
            <p:cNvSpPr>
              <a:spLocks/>
            </p:cNvSpPr>
            <p:nvPr/>
          </p:nvSpPr>
          <p:spPr bwMode="auto">
            <a:xfrm>
              <a:off x="5157216" y="50669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0FE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99" name="object 1980"/>
            <p:cNvSpPr>
              <a:spLocks/>
            </p:cNvSpPr>
            <p:nvPr/>
          </p:nvSpPr>
          <p:spPr bwMode="auto">
            <a:xfrm>
              <a:off x="5159502" y="50669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7F8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00" name="object 1981"/>
            <p:cNvSpPr>
              <a:spLocks/>
            </p:cNvSpPr>
            <p:nvPr/>
          </p:nvSpPr>
          <p:spPr bwMode="auto">
            <a:xfrm>
              <a:off x="5186934" y="506691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6FDF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01" name="object 1982"/>
            <p:cNvSpPr>
              <a:spLocks/>
            </p:cNvSpPr>
            <p:nvPr/>
          </p:nvSpPr>
          <p:spPr bwMode="auto">
            <a:xfrm>
              <a:off x="5190743" y="506691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3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02" name="object 1983"/>
            <p:cNvSpPr>
              <a:spLocks/>
            </p:cNvSpPr>
            <p:nvPr/>
          </p:nvSpPr>
          <p:spPr bwMode="auto">
            <a:xfrm>
              <a:off x="5193030" y="50669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E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03" name="object 1984"/>
            <p:cNvSpPr>
              <a:spLocks/>
            </p:cNvSpPr>
            <p:nvPr/>
          </p:nvSpPr>
          <p:spPr bwMode="auto">
            <a:xfrm>
              <a:off x="5196840" y="50669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9FAF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04" name="object 1985"/>
            <p:cNvSpPr>
              <a:spLocks/>
            </p:cNvSpPr>
            <p:nvPr/>
          </p:nvSpPr>
          <p:spPr bwMode="auto">
            <a:xfrm>
              <a:off x="5199887" y="50669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7F7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05" name="object 1986"/>
            <p:cNvSpPr>
              <a:spLocks/>
            </p:cNvSpPr>
            <p:nvPr/>
          </p:nvSpPr>
          <p:spPr bwMode="auto">
            <a:xfrm>
              <a:off x="5203698" y="506691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06" name="object 1987"/>
            <p:cNvSpPr>
              <a:spLocks/>
            </p:cNvSpPr>
            <p:nvPr/>
          </p:nvSpPr>
          <p:spPr bwMode="auto">
            <a:xfrm>
              <a:off x="5209793" y="50669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07" name="object 1988"/>
            <p:cNvSpPr>
              <a:spLocks/>
            </p:cNvSpPr>
            <p:nvPr/>
          </p:nvSpPr>
          <p:spPr bwMode="auto">
            <a:xfrm>
              <a:off x="5215128" y="50669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EF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08" name="object 1989"/>
            <p:cNvSpPr>
              <a:spLocks/>
            </p:cNvSpPr>
            <p:nvPr/>
          </p:nvSpPr>
          <p:spPr bwMode="auto">
            <a:xfrm>
              <a:off x="5223510" y="506691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1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09" name="object 1990"/>
            <p:cNvSpPr>
              <a:spLocks/>
            </p:cNvSpPr>
            <p:nvPr/>
          </p:nvSpPr>
          <p:spPr bwMode="auto">
            <a:xfrm>
              <a:off x="5225796" y="50669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3F2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10" name="object 1991"/>
            <p:cNvSpPr>
              <a:spLocks/>
            </p:cNvSpPr>
            <p:nvPr/>
          </p:nvSpPr>
          <p:spPr bwMode="auto">
            <a:xfrm>
              <a:off x="5228081" y="506691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D8FC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11" name="object 1992"/>
            <p:cNvSpPr>
              <a:spLocks/>
            </p:cNvSpPr>
            <p:nvPr/>
          </p:nvSpPr>
          <p:spPr bwMode="auto">
            <a:xfrm>
              <a:off x="5233416" y="506691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4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12" name="object 1993"/>
            <p:cNvSpPr>
              <a:spLocks/>
            </p:cNvSpPr>
            <p:nvPr/>
          </p:nvSpPr>
          <p:spPr bwMode="auto">
            <a:xfrm>
              <a:off x="5244084" y="506691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CE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13" name="object 1994"/>
            <p:cNvSpPr>
              <a:spLocks/>
            </p:cNvSpPr>
            <p:nvPr/>
          </p:nvSpPr>
          <p:spPr bwMode="auto">
            <a:xfrm>
              <a:off x="5252466" y="506691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BF5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14" name="object 1995"/>
            <p:cNvSpPr>
              <a:spLocks/>
            </p:cNvSpPr>
            <p:nvPr/>
          </p:nvSpPr>
          <p:spPr bwMode="auto">
            <a:xfrm>
              <a:off x="5256275" y="506691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C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15" name="object 1996"/>
            <p:cNvSpPr>
              <a:spLocks/>
            </p:cNvSpPr>
            <p:nvPr/>
          </p:nvSpPr>
          <p:spPr bwMode="auto">
            <a:xfrm>
              <a:off x="5309616" y="50669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A8A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16" name="object 1997"/>
            <p:cNvSpPr>
              <a:spLocks/>
            </p:cNvSpPr>
            <p:nvPr/>
          </p:nvSpPr>
          <p:spPr bwMode="auto">
            <a:xfrm>
              <a:off x="5327904" y="50669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D5D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17" name="object 1998"/>
            <p:cNvSpPr>
              <a:spLocks/>
            </p:cNvSpPr>
            <p:nvPr/>
          </p:nvSpPr>
          <p:spPr bwMode="auto">
            <a:xfrm>
              <a:off x="5113781" y="506767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4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18" name="object 1999"/>
            <p:cNvSpPr>
              <a:spLocks/>
            </p:cNvSpPr>
            <p:nvPr/>
          </p:nvSpPr>
          <p:spPr bwMode="auto">
            <a:xfrm>
              <a:off x="5118354" y="506767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C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19" name="object 2000"/>
            <p:cNvSpPr>
              <a:spLocks/>
            </p:cNvSpPr>
            <p:nvPr/>
          </p:nvSpPr>
          <p:spPr bwMode="auto">
            <a:xfrm>
              <a:off x="5151881" y="506767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D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20" name="object 2001"/>
            <p:cNvSpPr>
              <a:spLocks/>
            </p:cNvSpPr>
            <p:nvPr/>
          </p:nvSpPr>
          <p:spPr bwMode="auto">
            <a:xfrm>
              <a:off x="5161025" y="506767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3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21" name="object 2002"/>
            <p:cNvSpPr>
              <a:spLocks/>
            </p:cNvSpPr>
            <p:nvPr/>
          </p:nvSpPr>
          <p:spPr bwMode="auto">
            <a:xfrm>
              <a:off x="5174742" y="506767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E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22" name="object 2003"/>
            <p:cNvSpPr>
              <a:spLocks/>
            </p:cNvSpPr>
            <p:nvPr/>
          </p:nvSpPr>
          <p:spPr bwMode="auto">
            <a:xfrm>
              <a:off x="5197602" y="506767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E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23" name="object 2004"/>
            <p:cNvSpPr>
              <a:spLocks/>
            </p:cNvSpPr>
            <p:nvPr/>
          </p:nvSpPr>
          <p:spPr bwMode="auto">
            <a:xfrm>
              <a:off x="5202936" y="506767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9FE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24" name="object 2005"/>
            <p:cNvSpPr>
              <a:spLocks/>
            </p:cNvSpPr>
            <p:nvPr/>
          </p:nvSpPr>
          <p:spPr bwMode="auto">
            <a:xfrm>
              <a:off x="5209793" y="506767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25" name="object 2006"/>
            <p:cNvSpPr>
              <a:spLocks/>
            </p:cNvSpPr>
            <p:nvPr/>
          </p:nvSpPr>
          <p:spPr bwMode="auto">
            <a:xfrm>
              <a:off x="5256275" y="506767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C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26" name="object 2007"/>
            <p:cNvSpPr>
              <a:spLocks/>
            </p:cNvSpPr>
            <p:nvPr/>
          </p:nvSpPr>
          <p:spPr bwMode="auto">
            <a:xfrm>
              <a:off x="5263134" y="506767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27" name="object 2008"/>
            <p:cNvSpPr>
              <a:spLocks/>
            </p:cNvSpPr>
            <p:nvPr/>
          </p:nvSpPr>
          <p:spPr bwMode="auto">
            <a:xfrm>
              <a:off x="5309616" y="506767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E6D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28" name="object 2009"/>
            <p:cNvSpPr>
              <a:spLocks/>
            </p:cNvSpPr>
            <p:nvPr/>
          </p:nvSpPr>
          <p:spPr bwMode="auto">
            <a:xfrm>
              <a:off x="5327904" y="506767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B4B4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29" name="object 2010"/>
            <p:cNvSpPr>
              <a:spLocks/>
            </p:cNvSpPr>
            <p:nvPr/>
          </p:nvSpPr>
          <p:spPr bwMode="auto">
            <a:xfrm>
              <a:off x="5109972" y="506843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8F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0" name="object 2011"/>
            <p:cNvSpPr>
              <a:spLocks/>
            </p:cNvSpPr>
            <p:nvPr/>
          </p:nvSpPr>
          <p:spPr bwMode="auto">
            <a:xfrm>
              <a:off x="5148834" y="506843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0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1" name="object 2012"/>
            <p:cNvSpPr>
              <a:spLocks/>
            </p:cNvSpPr>
            <p:nvPr/>
          </p:nvSpPr>
          <p:spPr bwMode="auto">
            <a:xfrm>
              <a:off x="5167884" y="506843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FF0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2" name="object 2013"/>
            <p:cNvSpPr>
              <a:spLocks/>
            </p:cNvSpPr>
            <p:nvPr/>
          </p:nvSpPr>
          <p:spPr bwMode="auto">
            <a:xfrm>
              <a:off x="5170169" y="506843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7FD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3" name="object 2014"/>
            <p:cNvSpPr>
              <a:spLocks/>
            </p:cNvSpPr>
            <p:nvPr/>
          </p:nvSpPr>
          <p:spPr bwMode="auto">
            <a:xfrm>
              <a:off x="5189981" y="506843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3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4" name="object 2015"/>
            <p:cNvSpPr>
              <a:spLocks/>
            </p:cNvSpPr>
            <p:nvPr/>
          </p:nvSpPr>
          <p:spPr bwMode="auto">
            <a:xfrm>
              <a:off x="5197602" y="506843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D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5" name="object 2016"/>
            <p:cNvSpPr>
              <a:spLocks/>
            </p:cNvSpPr>
            <p:nvPr/>
          </p:nvSpPr>
          <p:spPr bwMode="auto">
            <a:xfrm>
              <a:off x="5199887" y="506843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7F9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6" name="object 2017"/>
            <p:cNvSpPr>
              <a:spLocks/>
            </p:cNvSpPr>
            <p:nvPr/>
          </p:nvSpPr>
          <p:spPr bwMode="auto">
            <a:xfrm>
              <a:off x="5202936" y="506843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9FDF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7" name="object 2018"/>
            <p:cNvSpPr>
              <a:spLocks/>
            </p:cNvSpPr>
            <p:nvPr/>
          </p:nvSpPr>
          <p:spPr bwMode="auto">
            <a:xfrm>
              <a:off x="5258561" y="506843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3FE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8" name="object 2019"/>
            <p:cNvSpPr>
              <a:spLocks/>
            </p:cNvSpPr>
            <p:nvPr/>
          </p:nvSpPr>
          <p:spPr bwMode="auto">
            <a:xfrm>
              <a:off x="5263896" y="506843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39" name="object 2020"/>
            <p:cNvSpPr>
              <a:spLocks/>
            </p:cNvSpPr>
            <p:nvPr/>
          </p:nvSpPr>
          <p:spPr bwMode="auto">
            <a:xfrm>
              <a:off x="5308854" y="506843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867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0" name="object 2021"/>
            <p:cNvSpPr>
              <a:spLocks/>
            </p:cNvSpPr>
            <p:nvPr/>
          </p:nvSpPr>
          <p:spPr bwMode="auto">
            <a:xfrm>
              <a:off x="5327904" y="506843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9C9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1" name="object 2022"/>
            <p:cNvSpPr>
              <a:spLocks/>
            </p:cNvSpPr>
            <p:nvPr/>
          </p:nvSpPr>
          <p:spPr bwMode="auto">
            <a:xfrm>
              <a:off x="5114543" y="506920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3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2" name="object 2023"/>
            <p:cNvSpPr>
              <a:spLocks/>
            </p:cNvSpPr>
            <p:nvPr/>
          </p:nvSpPr>
          <p:spPr bwMode="auto">
            <a:xfrm>
              <a:off x="5123687" y="506920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3" name="object 2024"/>
            <p:cNvSpPr>
              <a:spLocks/>
            </p:cNvSpPr>
            <p:nvPr/>
          </p:nvSpPr>
          <p:spPr bwMode="auto">
            <a:xfrm>
              <a:off x="5154930" y="506920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C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4" name="object 2025"/>
            <p:cNvSpPr>
              <a:spLocks/>
            </p:cNvSpPr>
            <p:nvPr/>
          </p:nvSpPr>
          <p:spPr bwMode="auto">
            <a:xfrm>
              <a:off x="5170931" y="506920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E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5" name="object 2026"/>
            <p:cNvSpPr>
              <a:spLocks/>
            </p:cNvSpPr>
            <p:nvPr/>
          </p:nvSpPr>
          <p:spPr bwMode="auto">
            <a:xfrm>
              <a:off x="5196840" y="506920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1FD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6" name="object 2027"/>
            <p:cNvSpPr>
              <a:spLocks/>
            </p:cNvSpPr>
            <p:nvPr/>
          </p:nvSpPr>
          <p:spPr bwMode="auto">
            <a:xfrm>
              <a:off x="5204460" y="506920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7" name="object 2028"/>
            <p:cNvSpPr>
              <a:spLocks/>
            </p:cNvSpPr>
            <p:nvPr/>
          </p:nvSpPr>
          <p:spPr bwMode="auto">
            <a:xfrm>
              <a:off x="5255513" y="506920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4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8" name="object 2029"/>
            <p:cNvSpPr>
              <a:spLocks/>
            </p:cNvSpPr>
            <p:nvPr/>
          </p:nvSpPr>
          <p:spPr bwMode="auto">
            <a:xfrm>
              <a:off x="5259324" y="506920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4FE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49" name="object 2030"/>
            <p:cNvSpPr>
              <a:spLocks/>
            </p:cNvSpPr>
            <p:nvPr/>
          </p:nvSpPr>
          <p:spPr bwMode="auto">
            <a:xfrm>
              <a:off x="5265419" y="506920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50" name="object 2031"/>
            <p:cNvSpPr>
              <a:spLocks/>
            </p:cNvSpPr>
            <p:nvPr/>
          </p:nvSpPr>
          <p:spPr bwMode="auto">
            <a:xfrm>
              <a:off x="5304281" y="506920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1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51" name="object 2032"/>
            <p:cNvSpPr>
              <a:spLocks/>
            </p:cNvSpPr>
            <p:nvPr/>
          </p:nvSpPr>
          <p:spPr bwMode="auto">
            <a:xfrm>
              <a:off x="5308092" y="506920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867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52" name="object 2033"/>
            <p:cNvSpPr>
              <a:spLocks/>
            </p:cNvSpPr>
            <p:nvPr/>
          </p:nvSpPr>
          <p:spPr bwMode="auto">
            <a:xfrm>
              <a:off x="5328666" y="506920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55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53" name="object 2034"/>
            <p:cNvSpPr>
              <a:spLocks/>
            </p:cNvSpPr>
            <p:nvPr/>
          </p:nvSpPr>
          <p:spPr bwMode="auto">
            <a:xfrm>
              <a:off x="5145786" y="506996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2F3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54" name="object 2035"/>
            <p:cNvSpPr>
              <a:spLocks/>
            </p:cNvSpPr>
            <p:nvPr/>
          </p:nvSpPr>
          <p:spPr bwMode="auto">
            <a:xfrm>
              <a:off x="5154930" y="506996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5F6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55" name="object 2036"/>
            <p:cNvSpPr>
              <a:spLocks/>
            </p:cNvSpPr>
            <p:nvPr/>
          </p:nvSpPr>
          <p:spPr bwMode="auto">
            <a:xfrm>
              <a:off x="5160263" y="506996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DFE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56" name="object 2037"/>
            <p:cNvSpPr>
              <a:spLocks/>
            </p:cNvSpPr>
            <p:nvPr/>
          </p:nvSpPr>
          <p:spPr bwMode="auto">
            <a:xfrm>
              <a:off x="5188458" y="506996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57" name="object 2038"/>
            <p:cNvSpPr>
              <a:spLocks/>
            </p:cNvSpPr>
            <p:nvPr/>
          </p:nvSpPr>
          <p:spPr bwMode="auto">
            <a:xfrm>
              <a:off x="5193030" y="506996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0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58" name="object 2039"/>
            <p:cNvSpPr>
              <a:spLocks/>
            </p:cNvSpPr>
            <p:nvPr/>
          </p:nvSpPr>
          <p:spPr bwMode="auto">
            <a:xfrm>
              <a:off x="5194554" y="506996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C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59" name="object 2040"/>
            <p:cNvSpPr>
              <a:spLocks/>
            </p:cNvSpPr>
            <p:nvPr/>
          </p:nvSpPr>
          <p:spPr bwMode="auto">
            <a:xfrm>
              <a:off x="5205222" y="506996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8FD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0" name="object 2041"/>
            <p:cNvSpPr>
              <a:spLocks/>
            </p:cNvSpPr>
            <p:nvPr/>
          </p:nvSpPr>
          <p:spPr bwMode="auto">
            <a:xfrm>
              <a:off x="5233416" y="506996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2F3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1" name="object 2042"/>
            <p:cNvSpPr>
              <a:spLocks/>
            </p:cNvSpPr>
            <p:nvPr/>
          </p:nvSpPr>
          <p:spPr bwMode="auto">
            <a:xfrm>
              <a:off x="5264658" y="506996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C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2" name="object 2043"/>
            <p:cNvSpPr>
              <a:spLocks/>
            </p:cNvSpPr>
            <p:nvPr/>
          </p:nvSpPr>
          <p:spPr bwMode="auto">
            <a:xfrm>
              <a:off x="5308092" y="506996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787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3" name="object 2044"/>
            <p:cNvSpPr>
              <a:spLocks/>
            </p:cNvSpPr>
            <p:nvPr/>
          </p:nvSpPr>
          <p:spPr bwMode="auto">
            <a:xfrm>
              <a:off x="5328666" y="506996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B8A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4" name="object 2045"/>
            <p:cNvSpPr>
              <a:spLocks/>
            </p:cNvSpPr>
            <p:nvPr/>
          </p:nvSpPr>
          <p:spPr bwMode="auto">
            <a:xfrm>
              <a:off x="5332475" y="506996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2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5" name="object 2046"/>
            <p:cNvSpPr>
              <a:spLocks/>
            </p:cNvSpPr>
            <p:nvPr/>
          </p:nvSpPr>
          <p:spPr bwMode="auto">
            <a:xfrm>
              <a:off x="5113019" y="507072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2FD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6" name="object 2047"/>
            <p:cNvSpPr>
              <a:spLocks/>
            </p:cNvSpPr>
            <p:nvPr/>
          </p:nvSpPr>
          <p:spPr bwMode="auto">
            <a:xfrm>
              <a:off x="5115305" y="507072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7F8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7" name="object 2048"/>
            <p:cNvSpPr>
              <a:spLocks/>
            </p:cNvSpPr>
            <p:nvPr/>
          </p:nvSpPr>
          <p:spPr bwMode="auto">
            <a:xfrm>
              <a:off x="5117592" y="507072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3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8" name="object 2049"/>
            <p:cNvSpPr>
              <a:spLocks/>
            </p:cNvSpPr>
            <p:nvPr/>
          </p:nvSpPr>
          <p:spPr bwMode="auto">
            <a:xfrm>
              <a:off x="5147310" y="507072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A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9" name="object 2050"/>
            <p:cNvSpPr>
              <a:spLocks/>
            </p:cNvSpPr>
            <p:nvPr/>
          </p:nvSpPr>
          <p:spPr bwMode="auto">
            <a:xfrm>
              <a:off x="5154167" y="507072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70" name="object 2051"/>
            <p:cNvSpPr>
              <a:spLocks/>
            </p:cNvSpPr>
            <p:nvPr/>
          </p:nvSpPr>
          <p:spPr bwMode="auto">
            <a:xfrm>
              <a:off x="5160263" y="507072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71" name="object 2052"/>
            <p:cNvSpPr>
              <a:spLocks/>
            </p:cNvSpPr>
            <p:nvPr/>
          </p:nvSpPr>
          <p:spPr bwMode="auto">
            <a:xfrm>
              <a:off x="5183124" y="507072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4F4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72" name="object 2053"/>
            <p:cNvSpPr>
              <a:spLocks/>
            </p:cNvSpPr>
            <p:nvPr/>
          </p:nvSpPr>
          <p:spPr bwMode="auto">
            <a:xfrm>
              <a:off x="5186172" y="507072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3FE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73" name="object 2054"/>
            <p:cNvSpPr>
              <a:spLocks/>
            </p:cNvSpPr>
            <p:nvPr/>
          </p:nvSpPr>
          <p:spPr bwMode="auto">
            <a:xfrm>
              <a:off x="5189981" y="507072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CFEF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74" name="object 2055"/>
            <p:cNvSpPr>
              <a:spLocks/>
            </p:cNvSpPr>
            <p:nvPr/>
          </p:nvSpPr>
          <p:spPr bwMode="auto">
            <a:xfrm>
              <a:off x="5192267" y="507072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C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75" name="object 2056"/>
            <p:cNvSpPr>
              <a:spLocks/>
            </p:cNvSpPr>
            <p:nvPr/>
          </p:nvSpPr>
          <p:spPr bwMode="auto">
            <a:xfrm>
              <a:off x="5193792" y="507072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6F8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76" name="object 2057"/>
            <p:cNvSpPr>
              <a:spLocks/>
            </p:cNvSpPr>
            <p:nvPr/>
          </p:nvSpPr>
          <p:spPr bwMode="auto">
            <a:xfrm>
              <a:off x="5199887" y="507072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4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77" name="object 2058"/>
            <p:cNvSpPr>
              <a:spLocks/>
            </p:cNvSpPr>
            <p:nvPr/>
          </p:nvSpPr>
          <p:spPr bwMode="auto">
            <a:xfrm>
              <a:off x="5204460" y="507072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4F5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78" name="object 2059"/>
            <p:cNvSpPr>
              <a:spLocks/>
            </p:cNvSpPr>
            <p:nvPr/>
          </p:nvSpPr>
          <p:spPr bwMode="auto">
            <a:xfrm>
              <a:off x="5250942" y="507072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4F6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79" name="object 2060"/>
            <p:cNvSpPr>
              <a:spLocks/>
            </p:cNvSpPr>
            <p:nvPr/>
          </p:nvSpPr>
          <p:spPr bwMode="auto">
            <a:xfrm>
              <a:off x="5253990" y="507072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80" name="object 2061"/>
            <p:cNvSpPr>
              <a:spLocks/>
            </p:cNvSpPr>
            <p:nvPr/>
          </p:nvSpPr>
          <p:spPr bwMode="auto">
            <a:xfrm>
              <a:off x="5264658" y="507072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0FE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81" name="object 2062"/>
            <p:cNvSpPr>
              <a:spLocks/>
            </p:cNvSpPr>
            <p:nvPr/>
          </p:nvSpPr>
          <p:spPr bwMode="auto">
            <a:xfrm>
              <a:off x="5308092" y="507072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665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82" name="object 2063"/>
            <p:cNvSpPr>
              <a:spLocks/>
            </p:cNvSpPr>
            <p:nvPr/>
          </p:nvSpPr>
          <p:spPr bwMode="auto">
            <a:xfrm>
              <a:off x="5328666" y="507072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F5E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83" name="object 2064"/>
            <p:cNvSpPr>
              <a:spLocks/>
            </p:cNvSpPr>
            <p:nvPr/>
          </p:nvSpPr>
          <p:spPr bwMode="auto">
            <a:xfrm>
              <a:off x="5108448" y="50714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3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84" name="object 2065"/>
            <p:cNvSpPr>
              <a:spLocks/>
            </p:cNvSpPr>
            <p:nvPr/>
          </p:nvSpPr>
          <p:spPr bwMode="auto">
            <a:xfrm>
              <a:off x="5110734" y="507148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1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85" name="object 2066"/>
            <p:cNvSpPr>
              <a:spLocks/>
            </p:cNvSpPr>
            <p:nvPr/>
          </p:nvSpPr>
          <p:spPr bwMode="auto">
            <a:xfrm>
              <a:off x="5120640" y="50714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0FD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86" name="object 2067"/>
            <p:cNvSpPr>
              <a:spLocks/>
            </p:cNvSpPr>
            <p:nvPr/>
          </p:nvSpPr>
          <p:spPr bwMode="auto">
            <a:xfrm>
              <a:off x="5125974" y="507148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EFEF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87" name="object 2068"/>
            <p:cNvSpPr>
              <a:spLocks/>
            </p:cNvSpPr>
            <p:nvPr/>
          </p:nvSpPr>
          <p:spPr bwMode="auto">
            <a:xfrm>
              <a:off x="5141975" y="507148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DFE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88" name="object 2069"/>
            <p:cNvSpPr>
              <a:spLocks/>
            </p:cNvSpPr>
            <p:nvPr/>
          </p:nvSpPr>
          <p:spPr bwMode="auto">
            <a:xfrm>
              <a:off x="5154167" y="507148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9FD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89" name="object 2070"/>
            <p:cNvSpPr>
              <a:spLocks/>
            </p:cNvSpPr>
            <p:nvPr/>
          </p:nvSpPr>
          <p:spPr bwMode="auto">
            <a:xfrm>
              <a:off x="5163311" y="507148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3F3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90" name="object 2071"/>
            <p:cNvSpPr>
              <a:spLocks/>
            </p:cNvSpPr>
            <p:nvPr/>
          </p:nvSpPr>
          <p:spPr bwMode="auto">
            <a:xfrm>
              <a:off x="5166360" y="50714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DFFE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91" name="object 2072"/>
            <p:cNvSpPr>
              <a:spLocks/>
            </p:cNvSpPr>
            <p:nvPr/>
          </p:nvSpPr>
          <p:spPr bwMode="auto">
            <a:xfrm>
              <a:off x="5170931" y="50714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EF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92" name="object 2073"/>
            <p:cNvSpPr>
              <a:spLocks/>
            </p:cNvSpPr>
            <p:nvPr/>
          </p:nvSpPr>
          <p:spPr bwMode="auto">
            <a:xfrm>
              <a:off x="5175504" y="50714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FF0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93" name="object 2074"/>
            <p:cNvSpPr>
              <a:spLocks/>
            </p:cNvSpPr>
            <p:nvPr/>
          </p:nvSpPr>
          <p:spPr bwMode="auto">
            <a:xfrm>
              <a:off x="5180075" y="507148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4F7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94" name="object 2075"/>
            <p:cNvSpPr>
              <a:spLocks/>
            </p:cNvSpPr>
            <p:nvPr/>
          </p:nvSpPr>
          <p:spPr bwMode="auto">
            <a:xfrm>
              <a:off x="5183124" y="50714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2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95" name="object 2076"/>
            <p:cNvSpPr>
              <a:spLocks/>
            </p:cNvSpPr>
            <p:nvPr/>
          </p:nvSpPr>
          <p:spPr bwMode="auto">
            <a:xfrm>
              <a:off x="5184648" y="50714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8FD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96" name="object 2077"/>
            <p:cNvSpPr>
              <a:spLocks/>
            </p:cNvSpPr>
            <p:nvPr/>
          </p:nvSpPr>
          <p:spPr bwMode="auto">
            <a:xfrm>
              <a:off x="5186934" y="50714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DF2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97" name="object 2078"/>
            <p:cNvSpPr>
              <a:spLocks/>
            </p:cNvSpPr>
            <p:nvPr/>
          </p:nvSpPr>
          <p:spPr bwMode="auto">
            <a:xfrm>
              <a:off x="5193030" y="50714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1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98" name="object 2079"/>
            <p:cNvSpPr>
              <a:spLocks/>
            </p:cNvSpPr>
            <p:nvPr/>
          </p:nvSpPr>
          <p:spPr bwMode="auto">
            <a:xfrm>
              <a:off x="5197602" y="50714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1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99" name="object 2080"/>
            <p:cNvSpPr>
              <a:spLocks/>
            </p:cNvSpPr>
            <p:nvPr/>
          </p:nvSpPr>
          <p:spPr bwMode="auto">
            <a:xfrm>
              <a:off x="5199125" y="50714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FF0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00" name="object 2081"/>
            <p:cNvSpPr>
              <a:spLocks/>
            </p:cNvSpPr>
            <p:nvPr/>
          </p:nvSpPr>
          <p:spPr bwMode="auto">
            <a:xfrm>
              <a:off x="5203698" y="507148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4F5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01" name="object 2082"/>
            <p:cNvSpPr>
              <a:spLocks/>
            </p:cNvSpPr>
            <p:nvPr/>
          </p:nvSpPr>
          <p:spPr bwMode="auto">
            <a:xfrm>
              <a:off x="5212080" y="507148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DFD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02" name="object 2083"/>
            <p:cNvSpPr>
              <a:spLocks/>
            </p:cNvSpPr>
            <p:nvPr/>
          </p:nvSpPr>
          <p:spPr bwMode="auto">
            <a:xfrm>
              <a:off x="5217413" y="50714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03" name="object 2084"/>
            <p:cNvSpPr>
              <a:spLocks/>
            </p:cNvSpPr>
            <p:nvPr/>
          </p:nvSpPr>
          <p:spPr bwMode="auto">
            <a:xfrm>
              <a:off x="5236463" y="507148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E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04" name="object 2085"/>
            <p:cNvSpPr>
              <a:spLocks/>
            </p:cNvSpPr>
            <p:nvPr/>
          </p:nvSpPr>
          <p:spPr bwMode="auto">
            <a:xfrm>
              <a:off x="5246369" y="507148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C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05" name="object 2086"/>
            <p:cNvSpPr>
              <a:spLocks/>
            </p:cNvSpPr>
            <p:nvPr/>
          </p:nvSpPr>
          <p:spPr bwMode="auto">
            <a:xfrm>
              <a:off x="5254752" y="50714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C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06" name="object 2087"/>
            <p:cNvSpPr>
              <a:spLocks/>
            </p:cNvSpPr>
            <p:nvPr/>
          </p:nvSpPr>
          <p:spPr bwMode="auto">
            <a:xfrm>
              <a:off x="5256275" y="50714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0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07" name="object 2088"/>
            <p:cNvSpPr>
              <a:spLocks/>
            </p:cNvSpPr>
            <p:nvPr/>
          </p:nvSpPr>
          <p:spPr bwMode="auto">
            <a:xfrm>
              <a:off x="5259324" y="50714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2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08" name="object 2089"/>
            <p:cNvSpPr>
              <a:spLocks/>
            </p:cNvSpPr>
            <p:nvPr/>
          </p:nvSpPr>
          <p:spPr bwMode="auto">
            <a:xfrm>
              <a:off x="5308092" y="507148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C6B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09" name="object 2090"/>
            <p:cNvSpPr>
              <a:spLocks/>
            </p:cNvSpPr>
            <p:nvPr/>
          </p:nvSpPr>
          <p:spPr bwMode="auto">
            <a:xfrm>
              <a:off x="5329428" y="507148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646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10" name="object 2091"/>
            <p:cNvSpPr>
              <a:spLocks/>
            </p:cNvSpPr>
            <p:nvPr/>
          </p:nvSpPr>
          <p:spPr bwMode="auto">
            <a:xfrm>
              <a:off x="5110734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FFE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11" name="object 2092"/>
            <p:cNvSpPr>
              <a:spLocks/>
            </p:cNvSpPr>
            <p:nvPr/>
          </p:nvSpPr>
          <p:spPr bwMode="auto">
            <a:xfrm>
              <a:off x="5116067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7FEF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12" name="object 2093"/>
            <p:cNvSpPr>
              <a:spLocks/>
            </p:cNvSpPr>
            <p:nvPr/>
          </p:nvSpPr>
          <p:spPr bwMode="auto">
            <a:xfrm>
              <a:off x="5121402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7FE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13" name="object 2094"/>
            <p:cNvSpPr>
              <a:spLocks/>
            </p:cNvSpPr>
            <p:nvPr/>
          </p:nvSpPr>
          <p:spPr bwMode="auto">
            <a:xfrm>
              <a:off x="5125974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7FEE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14" name="object 2095"/>
            <p:cNvSpPr>
              <a:spLocks/>
            </p:cNvSpPr>
            <p:nvPr/>
          </p:nvSpPr>
          <p:spPr bwMode="auto">
            <a:xfrm>
              <a:off x="5129784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4FE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15" name="object 2096"/>
            <p:cNvSpPr>
              <a:spLocks/>
            </p:cNvSpPr>
            <p:nvPr/>
          </p:nvSpPr>
          <p:spPr bwMode="auto">
            <a:xfrm>
              <a:off x="5141975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5FE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16" name="object 2097"/>
            <p:cNvSpPr>
              <a:spLocks/>
            </p:cNvSpPr>
            <p:nvPr/>
          </p:nvSpPr>
          <p:spPr bwMode="auto">
            <a:xfrm>
              <a:off x="5147310" y="507224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6FE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17" name="object 2098"/>
            <p:cNvSpPr>
              <a:spLocks/>
            </p:cNvSpPr>
            <p:nvPr/>
          </p:nvSpPr>
          <p:spPr bwMode="auto">
            <a:xfrm>
              <a:off x="5148834" y="507224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4F3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18" name="object 2099"/>
            <p:cNvSpPr>
              <a:spLocks/>
            </p:cNvSpPr>
            <p:nvPr/>
          </p:nvSpPr>
          <p:spPr bwMode="auto">
            <a:xfrm>
              <a:off x="5151119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AFEE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19" name="object 2100"/>
            <p:cNvSpPr>
              <a:spLocks/>
            </p:cNvSpPr>
            <p:nvPr/>
          </p:nvSpPr>
          <p:spPr bwMode="auto">
            <a:xfrm>
              <a:off x="5154167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DFE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20" name="object 2101"/>
            <p:cNvSpPr>
              <a:spLocks/>
            </p:cNvSpPr>
            <p:nvPr/>
          </p:nvSpPr>
          <p:spPr bwMode="auto">
            <a:xfrm>
              <a:off x="5159502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4FE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21" name="object 2102"/>
            <p:cNvSpPr>
              <a:spLocks/>
            </p:cNvSpPr>
            <p:nvPr/>
          </p:nvSpPr>
          <p:spPr bwMode="auto">
            <a:xfrm>
              <a:off x="5164074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7FB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22" name="object 2103"/>
            <p:cNvSpPr>
              <a:spLocks/>
            </p:cNvSpPr>
            <p:nvPr/>
          </p:nvSpPr>
          <p:spPr bwMode="auto">
            <a:xfrm>
              <a:off x="5167122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AFD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23" name="object 2104"/>
            <p:cNvSpPr>
              <a:spLocks/>
            </p:cNvSpPr>
            <p:nvPr/>
          </p:nvSpPr>
          <p:spPr bwMode="auto">
            <a:xfrm>
              <a:off x="5175504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2FA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24" name="object 2105"/>
            <p:cNvSpPr>
              <a:spLocks/>
            </p:cNvSpPr>
            <p:nvPr/>
          </p:nvSpPr>
          <p:spPr bwMode="auto">
            <a:xfrm>
              <a:off x="5180837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BFD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25" name="object 2106"/>
            <p:cNvSpPr>
              <a:spLocks/>
            </p:cNvSpPr>
            <p:nvPr/>
          </p:nvSpPr>
          <p:spPr bwMode="auto">
            <a:xfrm>
              <a:off x="5183124" y="507224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C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26" name="object 2107"/>
            <p:cNvSpPr>
              <a:spLocks/>
            </p:cNvSpPr>
            <p:nvPr/>
          </p:nvSpPr>
          <p:spPr bwMode="auto">
            <a:xfrm>
              <a:off x="5185410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CFEE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27" name="object 2108"/>
            <p:cNvSpPr>
              <a:spLocks/>
            </p:cNvSpPr>
            <p:nvPr/>
          </p:nvSpPr>
          <p:spPr bwMode="auto">
            <a:xfrm>
              <a:off x="5189981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AFEE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28" name="object 2109"/>
            <p:cNvSpPr>
              <a:spLocks/>
            </p:cNvSpPr>
            <p:nvPr/>
          </p:nvSpPr>
          <p:spPr bwMode="auto">
            <a:xfrm>
              <a:off x="5196078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E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29" name="object 2110"/>
            <p:cNvSpPr>
              <a:spLocks/>
            </p:cNvSpPr>
            <p:nvPr/>
          </p:nvSpPr>
          <p:spPr bwMode="auto">
            <a:xfrm>
              <a:off x="5198363" y="507224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30" name="object 2111"/>
            <p:cNvSpPr>
              <a:spLocks/>
            </p:cNvSpPr>
            <p:nvPr/>
          </p:nvSpPr>
          <p:spPr bwMode="auto">
            <a:xfrm>
              <a:off x="5199887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3FD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31" name="object 2112"/>
            <p:cNvSpPr>
              <a:spLocks/>
            </p:cNvSpPr>
            <p:nvPr/>
          </p:nvSpPr>
          <p:spPr bwMode="auto">
            <a:xfrm>
              <a:off x="5205222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E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32" name="object 2113"/>
            <p:cNvSpPr>
              <a:spLocks/>
            </p:cNvSpPr>
            <p:nvPr/>
          </p:nvSpPr>
          <p:spPr bwMode="auto">
            <a:xfrm>
              <a:off x="5212080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6FE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33" name="object 2114"/>
            <p:cNvSpPr>
              <a:spLocks/>
            </p:cNvSpPr>
            <p:nvPr/>
          </p:nvSpPr>
          <p:spPr bwMode="auto">
            <a:xfrm>
              <a:off x="5216652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DFD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34" name="object 2115"/>
            <p:cNvSpPr>
              <a:spLocks/>
            </p:cNvSpPr>
            <p:nvPr/>
          </p:nvSpPr>
          <p:spPr bwMode="auto">
            <a:xfrm>
              <a:off x="5221224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1FE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35" name="object 2116"/>
            <p:cNvSpPr>
              <a:spLocks/>
            </p:cNvSpPr>
            <p:nvPr/>
          </p:nvSpPr>
          <p:spPr bwMode="auto">
            <a:xfrm>
              <a:off x="5223510" y="507224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36" name="object 2117"/>
            <p:cNvSpPr>
              <a:spLocks/>
            </p:cNvSpPr>
            <p:nvPr/>
          </p:nvSpPr>
          <p:spPr bwMode="auto">
            <a:xfrm>
              <a:off x="5225034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7F8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37" name="object 2118"/>
            <p:cNvSpPr>
              <a:spLocks/>
            </p:cNvSpPr>
            <p:nvPr/>
          </p:nvSpPr>
          <p:spPr bwMode="auto">
            <a:xfrm>
              <a:off x="5227319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3FEF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38" name="object 2119"/>
            <p:cNvSpPr>
              <a:spLocks/>
            </p:cNvSpPr>
            <p:nvPr/>
          </p:nvSpPr>
          <p:spPr bwMode="auto">
            <a:xfrm>
              <a:off x="5231892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BFE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39" name="object 2120"/>
            <p:cNvSpPr>
              <a:spLocks/>
            </p:cNvSpPr>
            <p:nvPr/>
          </p:nvSpPr>
          <p:spPr bwMode="auto">
            <a:xfrm>
              <a:off x="5236463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DFE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40" name="object 2121"/>
            <p:cNvSpPr>
              <a:spLocks/>
            </p:cNvSpPr>
            <p:nvPr/>
          </p:nvSpPr>
          <p:spPr bwMode="auto">
            <a:xfrm>
              <a:off x="5240274" y="507224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0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41" name="object 2122"/>
            <p:cNvSpPr>
              <a:spLocks/>
            </p:cNvSpPr>
            <p:nvPr/>
          </p:nvSpPr>
          <p:spPr bwMode="auto">
            <a:xfrm>
              <a:off x="5254752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7FB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42" name="object 2123"/>
            <p:cNvSpPr>
              <a:spLocks/>
            </p:cNvSpPr>
            <p:nvPr/>
          </p:nvSpPr>
          <p:spPr bwMode="auto">
            <a:xfrm>
              <a:off x="5257799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9FB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43" name="object 2124"/>
            <p:cNvSpPr>
              <a:spLocks/>
            </p:cNvSpPr>
            <p:nvPr/>
          </p:nvSpPr>
          <p:spPr bwMode="auto">
            <a:xfrm>
              <a:off x="5262372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3FEE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44" name="object 2125"/>
            <p:cNvSpPr>
              <a:spLocks/>
            </p:cNvSpPr>
            <p:nvPr/>
          </p:nvSpPr>
          <p:spPr bwMode="auto">
            <a:xfrm>
              <a:off x="5307330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666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45" name="object 2126"/>
            <p:cNvSpPr>
              <a:spLocks/>
            </p:cNvSpPr>
            <p:nvPr/>
          </p:nvSpPr>
          <p:spPr bwMode="auto">
            <a:xfrm>
              <a:off x="5330190" y="50722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39393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46" name="object 2127"/>
            <p:cNvSpPr>
              <a:spLocks/>
            </p:cNvSpPr>
            <p:nvPr/>
          </p:nvSpPr>
          <p:spPr bwMode="auto">
            <a:xfrm>
              <a:off x="5335524" y="507224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1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47" name="object 2128"/>
            <p:cNvSpPr>
              <a:spLocks/>
            </p:cNvSpPr>
            <p:nvPr/>
          </p:nvSpPr>
          <p:spPr bwMode="auto">
            <a:xfrm>
              <a:off x="5107686" y="507301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3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48" name="object 2129"/>
            <p:cNvSpPr>
              <a:spLocks/>
            </p:cNvSpPr>
            <p:nvPr/>
          </p:nvSpPr>
          <p:spPr bwMode="auto">
            <a:xfrm>
              <a:off x="5110734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CAF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49" name="object 2130"/>
            <p:cNvSpPr>
              <a:spLocks/>
            </p:cNvSpPr>
            <p:nvPr/>
          </p:nvSpPr>
          <p:spPr bwMode="auto">
            <a:xfrm>
              <a:off x="5115305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AF8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50" name="object 2131"/>
            <p:cNvSpPr>
              <a:spLocks/>
            </p:cNvSpPr>
            <p:nvPr/>
          </p:nvSpPr>
          <p:spPr bwMode="auto">
            <a:xfrm>
              <a:off x="5121402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6FEF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51" name="object 2132"/>
            <p:cNvSpPr>
              <a:spLocks/>
            </p:cNvSpPr>
            <p:nvPr/>
          </p:nvSpPr>
          <p:spPr bwMode="auto">
            <a:xfrm>
              <a:off x="5125974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DDF3D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52" name="object 2133"/>
            <p:cNvSpPr>
              <a:spLocks/>
            </p:cNvSpPr>
            <p:nvPr/>
          </p:nvSpPr>
          <p:spPr bwMode="auto">
            <a:xfrm>
              <a:off x="5129784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3FB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53" name="object 2134"/>
            <p:cNvSpPr>
              <a:spLocks/>
            </p:cNvSpPr>
            <p:nvPr/>
          </p:nvSpPr>
          <p:spPr bwMode="auto">
            <a:xfrm>
              <a:off x="5135117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6FC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54" name="object 2135"/>
            <p:cNvSpPr>
              <a:spLocks/>
            </p:cNvSpPr>
            <p:nvPr/>
          </p:nvSpPr>
          <p:spPr bwMode="auto">
            <a:xfrm>
              <a:off x="5141213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DEF5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55" name="object 2136"/>
            <p:cNvSpPr>
              <a:spLocks/>
            </p:cNvSpPr>
            <p:nvPr/>
          </p:nvSpPr>
          <p:spPr bwMode="auto">
            <a:xfrm>
              <a:off x="5145024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CBEB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56" name="object 2137"/>
            <p:cNvSpPr>
              <a:spLocks/>
            </p:cNvSpPr>
            <p:nvPr/>
          </p:nvSpPr>
          <p:spPr bwMode="auto">
            <a:xfrm>
              <a:off x="5150358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CCF4D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57" name="object 2138"/>
            <p:cNvSpPr>
              <a:spLocks/>
            </p:cNvSpPr>
            <p:nvPr/>
          </p:nvSpPr>
          <p:spPr bwMode="auto">
            <a:xfrm>
              <a:off x="5155692" y="507301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58" name="object 2139"/>
            <p:cNvSpPr>
              <a:spLocks/>
            </p:cNvSpPr>
            <p:nvPr/>
          </p:nvSpPr>
          <p:spPr bwMode="auto">
            <a:xfrm>
              <a:off x="5158740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8F5E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59" name="object 2140"/>
            <p:cNvSpPr>
              <a:spLocks/>
            </p:cNvSpPr>
            <p:nvPr/>
          </p:nvSpPr>
          <p:spPr bwMode="auto">
            <a:xfrm>
              <a:off x="5164836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DFE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60" name="object 2141"/>
            <p:cNvSpPr>
              <a:spLocks/>
            </p:cNvSpPr>
            <p:nvPr/>
          </p:nvSpPr>
          <p:spPr bwMode="auto">
            <a:xfrm>
              <a:off x="5167122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D6F9D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61" name="object 2142"/>
            <p:cNvSpPr>
              <a:spLocks/>
            </p:cNvSpPr>
            <p:nvPr/>
          </p:nvSpPr>
          <p:spPr bwMode="auto">
            <a:xfrm>
              <a:off x="5172455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AF4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62" name="object 2143"/>
            <p:cNvSpPr>
              <a:spLocks/>
            </p:cNvSpPr>
            <p:nvPr/>
          </p:nvSpPr>
          <p:spPr bwMode="auto">
            <a:xfrm>
              <a:off x="5176266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C8EF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63" name="object 2144"/>
            <p:cNvSpPr>
              <a:spLocks/>
            </p:cNvSpPr>
            <p:nvPr/>
          </p:nvSpPr>
          <p:spPr bwMode="auto">
            <a:xfrm>
              <a:off x="5180837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2FA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64" name="object 2145"/>
            <p:cNvSpPr>
              <a:spLocks/>
            </p:cNvSpPr>
            <p:nvPr/>
          </p:nvSpPr>
          <p:spPr bwMode="auto">
            <a:xfrm>
              <a:off x="5185410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CBFA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65" name="object 2146"/>
            <p:cNvSpPr>
              <a:spLocks/>
            </p:cNvSpPr>
            <p:nvPr/>
          </p:nvSpPr>
          <p:spPr bwMode="auto">
            <a:xfrm>
              <a:off x="5187696" y="507301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6F4F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66" name="object 2147"/>
            <p:cNvSpPr>
              <a:spLocks/>
            </p:cNvSpPr>
            <p:nvPr/>
          </p:nvSpPr>
          <p:spPr bwMode="auto">
            <a:xfrm>
              <a:off x="5189981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D6F6D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67" name="object 2148"/>
            <p:cNvSpPr>
              <a:spLocks/>
            </p:cNvSpPr>
            <p:nvPr/>
          </p:nvSpPr>
          <p:spPr bwMode="auto">
            <a:xfrm>
              <a:off x="5196078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D9F0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68" name="object 2149"/>
            <p:cNvSpPr>
              <a:spLocks/>
            </p:cNvSpPr>
            <p:nvPr/>
          </p:nvSpPr>
          <p:spPr bwMode="auto">
            <a:xfrm>
              <a:off x="5199125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DEF2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69" name="object 2150"/>
            <p:cNvSpPr>
              <a:spLocks/>
            </p:cNvSpPr>
            <p:nvPr/>
          </p:nvSpPr>
          <p:spPr bwMode="auto">
            <a:xfrm>
              <a:off x="5205222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0FC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70" name="object 2151"/>
            <p:cNvSpPr>
              <a:spLocks/>
            </p:cNvSpPr>
            <p:nvPr/>
          </p:nvSpPr>
          <p:spPr bwMode="auto">
            <a:xfrm>
              <a:off x="5212080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CAFCD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71" name="object 2152"/>
            <p:cNvSpPr>
              <a:spLocks/>
            </p:cNvSpPr>
            <p:nvPr/>
          </p:nvSpPr>
          <p:spPr bwMode="auto">
            <a:xfrm>
              <a:off x="5216652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D9F7D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72" name="object 2153"/>
            <p:cNvSpPr>
              <a:spLocks/>
            </p:cNvSpPr>
            <p:nvPr/>
          </p:nvSpPr>
          <p:spPr bwMode="auto">
            <a:xfrm>
              <a:off x="5221224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DCF0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73" name="object 2154"/>
            <p:cNvSpPr>
              <a:spLocks/>
            </p:cNvSpPr>
            <p:nvPr/>
          </p:nvSpPr>
          <p:spPr bwMode="auto">
            <a:xfrm>
              <a:off x="5227319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0F6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74" name="object 2155"/>
            <p:cNvSpPr>
              <a:spLocks/>
            </p:cNvSpPr>
            <p:nvPr/>
          </p:nvSpPr>
          <p:spPr bwMode="auto">
            <a:xfrm>
              <a:off x="5231892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CDF3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75" name="object 2156"/>
            <p:cNvSpPr>
              <a:spLocks/>
            </p:cNvSpPr>
            <p:nvPr/>
          </p:nvSpPr>
          <p:spPr bwMode="auto">
            <a:xfrm>
              <a:off x="5236463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DEF3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76" name="object 2157"/>
            <p:cNvSpPr>
              <a:spLocks/>
            </p:cNvSpPr>
            <p:nvPr/>
          </p:nvSpPr>
          <p:spPr bwMode="auto">
            <a:xfrm>
              <a:off x="5240274" y="507301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2F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77" name="object 2158"/>
            <p:cNvSpPr>
              <a:spLocks/>
            </p:cNvSpPr>
            <p:nvPr/>
          </p:nvSpPr>
          <p:spPr bwMode="auto">
            <a:xfrm>
              <a:off x="5245608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DBFB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78" name="object 2159"/>
            <p:cNvSpPr>
              <a:spLocks/>
            </p:cNvSpPr>
            <p:nvPr/>
          </p:nvSpPr>
          <p:spPr bwMode="auto">
            <a:xfrm>
              <a:off x="5249417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CFA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79" name="object 2160"/>
            <p:cNvSpPr>
              <a:spLocks/>
            </p:cNvSpPr>
            <p:nvPr/>
          </p:nvSpPr>
          <p:spPr bwMode="auto">
            <a:xfrm>
              <a:off x="5253990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CAF1C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80" name="object 2161"/>
            <p:cNvSpPr>
              <a:spLocks/>
            </p:cNvSpPr>
            <p:nvPr/>
          </p:nvSpPr>
          <p:spPr bwMode="auto">
            <a:xfrm>
              <a:off x="5258561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CBEC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81" name="object 2162"/>
            <p:cNvSpPr>
              <a:spLocks/>
            </p:cNvSpPr>
            <p:nvPr/>
          </p:nvSpPr>
          <p:spPr bwMode="auto">
            <a:xfrm>
              <a:off x="5262372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B4EB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82" name="object 2163"/>
            <p:cNvSpPr>
              <a:spLocks/>
            </p:cNvSpPr>
            <p:nvPr/>
          </p:nvSpPr>
          <p:spPr bwMode="auto">
            <a:xfrm>
              <a:off x="5304281" y="507301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4F4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83" name="object 2164"/>
            <p:cNvSpPr>
              <a:spLocks/>
            </p:cNvSpPr>
            <p:nvPr/>
          </p:nvSpPr>
          <p:spPr bwMode="auto">
            <a:xfrm>
              <a:off x="5306567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665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84" name="object 2165"/>
            <p:cNvSpPr>
              <a:spLocks/>
            </p:cNvSpPr>
            <p:nvPr/>
          </p:nvSpPr>
          <p:spPr bwMode="auto">
            <a:xfrm>
              <a:off x="5330952" y="50730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A59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85" name="object 2166"/>
            <p:cNvSpPr>
              <a:spLocks/>
            </p:cNvSpPr>
            <p:nvPr/>
          </p:nvSpPr>
          <p:spPr bwMode="auto">
            <a:xfrm>
              <a:off x="5244846" y="507377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BAEEB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86" name="object 2167"/>
            <p:cNvSpPr>
              <a:spLocks/>
            </p:cNvSpPr>
            <p:nvPr/>
          </p:nvSpPr>
          <p:spPr bwMode="auto">
            <a:xfrm>
              <a:off x="5249417" y="507377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CEF1D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87" name="object 2168"/>
            <p:cNvSpPr>
              <a:spLocks/>
            </p:cNvSpPr>
            <p:nvPr/>
          </p:nvSpPr>
          <p:spPr bwMode="auto">
            <a:xfrm>
              <a:off x="5253990" y="507377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1D7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88" name="object 2169"/>
            <p:cNvSpPr>
              <a:spLocks/>
            </p:cNvSpPr>
            <p:nvPr/>
          </p:nvSpPr>
          <p:spPr bwMode="auto">
            <a:xfrm>
              <a:off x="5257799" y="507377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97E99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89" name="object 2170"/>
            <p:cNvSpPr>
              <a:spLocks/>
            </p:cNvSpPr>
            <p:nvPr/>
          </p:nvSpPr>
          <p:spPr bwMode="auto">
            <a:xfrm>
              <a:off x="5261610" y="507377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EFE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0" name="object 2171"/>
            <p:cNvSpPr>
              <a:spLocks/>
            </p:cNvSpPr>
            <p:nvPr/>
          </p:nvSpPr>
          <p:spPr bwMode="auto">
            <a:xfrm>
              <a:off x="5263134" y="507377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2D7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1" name="object 2172"/>
            <p:cNvSpPr>
              <a:spLocks/>
            </p:cNvSpPr>
            <p:nvPr/>
          </p:nvSpPr>
          <p:spPr bwMode="auto">
            <a:xfrm>
              <a:off x="5266181" y="507377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2" name="object 2173"/>
            <p:cNvSpPr>
              <a:spLocks/>
            </p:cNvSpPr>
            <p:nvPr/>
          </p:nvSpPr>
          <p:spPr bwMode="auto">
            <a:xfrm>
              <a:off x="5306567" y="507377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352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3" name="object 2174"/>
            <p:cNvSpPr>
              <a:spLocks/>
            </p:cNvSpPr>
            <p:nvPr/>
          </p:nvSpPr>
          <p:spPr bwMode="auto">
            <a:xfrm>
              <a:off x="5328666" y="507377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4" name="object 2175"/>
            <p:cNvSpPr>
              <a:spLocks/>
            </p:cNvSpPr>
            <p:nvPr/>
          </p:nvSpPr>
          <p:spPr bwMode="auto">
            <a:xfrm>
              <a:off x="5331713" y="507377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5" name="object 2176"/>
            <p:cNvSpPr>
              <a:spLocks/>
            </p:cNvSpPr>
            <p:nvPr/>
          </p:nvSpPr>
          <p:spPr bwMode="auto">
            <a:xfrm>
              <a:off x="5337810" y="507377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2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6" name="object 2177"/>
            <p:cNvSpPr>
              <a:spLocks/>
            </p:cNvSpPr>
            <p:nvPr/>
          </p:nvSpPr>
          <p:spPr bwMode="auto">
            <a:xfrm>
              <a:off x="5110734" y="507453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CDC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7" name="object 2178"/>
            <p:cNvSpPr>
              <a:spLocks/>
            </p:cNvSpPr>
            <p:nvPr/>
          </p:nvSpPr>
          <p:spPr bwMode="auto">
            <a:xfrm>
              <a:off x="5114543" y="507453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9AE19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8" name="object 2179"/>
            <p:cNvSpPr>
              <a:spLocks/>
            </p:cNvSpPr>
            <p:nvPr/>
          </p:nvSpPr>
          <p:spPr bwMode="auto">
            <a:xfrm>
              <a:off x="5119878" y="507453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BEA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9" name="object 2180"/>
            <p:cNvSpPr>
              <a:spLocks/>
            </p:cNvSpPr>
            <p:nvPr/>
          </p:nvSpPr>
          <p:spPr bwMode="auto">
            <a:xfrm>
              <a:off x="5121402" y="507453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93D7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400" name="object 21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974" y="5074154"/>
              <a:ext cx="12191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1" name="object 2182"/>
            <p:cNvSpPr>
              <a:spLocks/>
            </p:cNvSpPr>
            <p:nvPr/>
          </p:nvSpPr>
          <p:spPr bwMode="auto">
            <a:xfrm>
              <a:off x="5261610" y="507453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FED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02" name="object 2183"/>
            <p:cNvSpPr>
              <a:spLocks/>
            </p:cNvSpPr>
            <p:nvPr/>
          </p:nvSpPr>
          <p:spPr bwMode="auto">
            <a:xfrm>
              <a:off x="5265419" y="507453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8F9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03" name="object 2184"/>
            <p:cNvSpPr>
              <a:spLocks/>
            </p:cNvSpPr>
            <p:nvPr/>
          </p:nvSpPr>
          <p:spPr bwMode="auto">
            <a:xfrm>
              <a:off x="5305805" y="507453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B4B4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04" name="object 2185"/>
            <p:cNvSpPr>
              <a:spLocks/>
            </p:cNvSpPr>
            <p:nvPr/>
          </p:nvSpPr>
          <p:spPr bwMode="auto">
            <a:xfrm>
              <a:off x="5329428" y="507453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1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05" name="object 2186"/>
            <p:cNvSpPr>
              <a:spLocks/>
            </p:cNvSpPr>
            <p:nvPr/>
          </p:nvSpPr>
          <p:spPr bwMode="auto">
            <a:xfrm>
              <a:off x="5331713" y="507453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A6A7A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06" name="object 2187"/>
            <p:cNvSpPr>
              <a:spLocks/>
            </p:cNvSpPr>
            <p:nvPr/>
          </p:nvSpPr>
          <p:spPr bwMode="auto">
            <a:xfrm>
              <a:off x="5060442" y="507529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07" name="object 2188"/>
            <p:cNvSpPr>
              <a:spLocks/>
            </p:cNvSpPr>
            <p:nvPr/>
          </p:nvSpPr>
          <p:spPr bwMode="auto">
            <a:xfrm>
              <a:off x="5242560" y="507529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B5FAB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08" name="object 2189"/>
            <p:cNvSpPr>
              <a:spLocks/>
            </p:cNvSpPr>
            <p:nvPr/>
          </p:nvSpPr>
          <p:spPr bwMode="auto">
            <a:xfrm>
              <a:off x="5244846" y="507529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9CE1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09" name="object 2190"/>
            <p:cNvSpPr>
              <a:spLocks/>
            </p:cNvSpPr>
            <p:nvPr/>
          </p:nvSpPr>
          <p:spPr bwMode="auto">
            <a:xfrm>
              <a:off x="5249417" y="507529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C3F1C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10" name="object 2191"/>
            <p:cNvSpPr>
              <a:spLocks/>
            </p:cNvSpPr>
            <p:nvPr/>
          </p:nvSpPr>
          <p:spPr bwMode="auto">
            <a:xfrm>
              <a:off x="5253990" y="507529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0D2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11" name="object 2192"/>
            <p:cNvSpPr>
              <a:spLocks/>
            </p:cNvSpPr>
            <p:nvPr/>
          </p:nvSpPr>
          <p:spPr bwMode="auto">
            <a:xfrm>
              <a:off x="5257799" y="507529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FE56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12" name="object 2193"/>
            <p:cNvSpPr>
              <a:spLocks/>
            </p:cNvSpPr>
            <p:nvPr/>
          </p:nvSpPr>
          <p:spPr bwMode="auto">
            <a:xfrm>
              <a:off x="5260848" y="507529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A9F0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13" name="object 2194"/>
            <p:cNvSpPr>
              <a:spLocks/>
            </p:cNvSpPr>
            <p:nvPr/>
          </p:nvSpPr>
          <p:spPr bwMode="auto">
            <a:xfrm>
              <a:off x="5266181" y="507529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6FEE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14" name="object 2195"/>
            <p:cNvSpPr>
              <a:spLocks/>
            </p:cNvSpPr>
            <p:nvPr/>
          </p:nvSpPr>
          <p:spPr bwMode="auto">
            <a:xfrm>
              <a:off x="5305805" y="507529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575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15" name="object 2196"/>
            <p:cNvSpPr>
              <a:spLocks/>
            </p:cNvSpPr>
            <p:nvPr/>
          </p:nvSpPr>
          <p:spPr bwMode="auto">
            <a:xfrm>
              <a:off x="5327904" y="507529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1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16" name="object 2197"/>
            <p:cNvSpPr>
              <a:spLocks/>
            </p:cNvSpPr>
            <p:nvPr/>
          </p:nvSpPr>
          <p:spPr bwMode="auto">
            <a:xfrm>
              <a:off x="5330952" y="507529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9999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17" name="object 2198"/>
            <p:cNvSpPr>
              <a:spLocks/>
            </p:cNvSpPr>
            <p:nvPr/>
          </p:nvSpPr>
          <p:spPr bwMode="auto">
            <a:xfrm>
              <a:off x="5335524" y="507529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0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18" name="object 2199"/>
            <p:cNvSpPr>
              <a:spLocks/>
            </p:cNvSpPr>
            <p:nvPr/>
          </p:nvSpPr>
          <p:spPr bwMode="auto">
            <a:xfrm>
              <a:off x="5241036" y="507605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BCF3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19" name="object 2200"/>
            <p:cNvSpPr>
              <a:spLocks/>
            </p:cNvSpPr>
            <p:nvPr/>
          </p:nvSpPr>
          <p:spPr bwMode="auto">
            <a:xfrm>
              <a:off x="5244846" y="507605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9AE9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20" name="object 2201"/>
            <p:cNvSpPr>
              <a:spLocks/>
            </p:cNvSpPr>
            <p:nvPr/>
          </p:nvSpPr>
          <p:spPr bwMode="auto">
            <a:xfrm>
              <a:off x="5249417" y="507605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C5F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21" name="object 2202"/>
            <p:cNvSpPr>
              <a:spLocks/>
            </p:cNvSpPr>
            <p:nvPr/>
          </p:nvSpPr>
          <p:spPr bwMode="auto">
            <a:xfrm>
              <a:off x="5253990" y="507605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DE8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22" name="object 2203"/>
            <p:cNvSpPr>
              <a:spLocks/>
            </p:cNvSpPr>
            <p:nvPr/>
          </p:nvSpPr>
          <p:spPr bwMode="auto">
            <a:xfrm>
              <a:off x="5261610" y="507605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5F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23" name="object 2204"/>
            <p:cNvSpPr>
              <a:spLocks/>
            </p:cNvSpPr>
            <p:nvPr/>
          </p:nvSpPr>
          <p:spPr bwMode="auto">
            <a:xfrm>
              <a:off x="5266181" y="507605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7FDE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24" name="object 2205"/>
            <p:cNvSpPr>
              <a:spLocks/>
            </p:cNvSpPr>
            <p:nvPr/>
          </p:nvSpPr>
          <p:spPr bwMode="auto">
            <a:xfrm>
              <a:off x="5305043" y="507605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160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25" name="object 2206"/>
            <p:cNvSpPr>
              <a:spLocks/>
            </p:cNvSpPr>
            <p:nvPr/>
          </p:nvSpPr>
          <p:spPr bwMode="auto">
            <a:xfrm>
              <a:off x="5331713" y="507605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1606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426" name="object 220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49" y="5076440"/>
              <a:ext cx="12191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7" name="object 2208"/>
            <p:cNvSpPr>
              <a:spLocks/>
            </p:cNvSpPr>
            <p:nvPr/>
          </p:nvSpPr>
          <p:spPr bwMode="auto">
            <a:xfrm>
              <a:off x="5305043" y="507682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3737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28" name="object 2209"/>
            <p:cNvSpPr>
              <a:spLocks/>
            </p:cNvSpPr>
            <p:nvPr/>
          </p:nvSpPr>
          <p:spPr bwMode="auto">
            <a:xfrm>
              <a:off x="5331713" y="507682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848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29" name="object 2210"/>
            <p:cNvSpPr>
              <a:spLocks/>
            </p:cNvSpPr>
            <p:nvPr/>
          </p:nvSpPr>
          <p:spPr bwMode="auto">
            <a:xfrm>
              <a:off x="5030724" y="507758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30" name="object 2211"/>
            <p:cNvSpPr>
              <a:spLocks/>
            </p:cNvSpPr>
            <p:nvPr/>
          </p:nvSpPr>
          <p:spPr bwMode="auto">
            <a:xfrm>
              <a:off x="5262372" y="507758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EE9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31" name="object 2212"/>
            <p:cNvSpPr>
              <a:spLocks/>
            </p:cNvSpPr>
            <p:nvPr/>
          </p:nvSpPr>
          <p:spPr bwMode="auto">
            <a:xfrm>
              <a:off x="5304281" y="507758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464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32" name="object 2213"/>
            <p:cNvSpPr>
              <a:spLocks/>
            </p:cNvSpPr>
            <p:nvPr/>
          </p:nvSpPr>
          <p:spPr bwMode="auto">
            <a:xfrm>
              <a:off x="5331713" y="507758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867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33" name="object 2214"/>
            <p:cNvSpPr>
              <a:spLocks/>
            </p:cNvSpPr>
            <p:nvPr/>
          </p:nvSpPr>
          <p:spPr bwMode="auto">
            <a:xfrm>
              <a:off x="5244846" y="507834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DE36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34" name="object 2215"/>
            <p:cNvSpPr>
              <a:spLocks/>
            </p:cNvSpPr>
            <p:nvPr/>
          </p:nvSpPr>
          <p:spPr bwMode="auto">
            <a:xfrm>
              <a:off x="5249417" y="507834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5E2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35" name="object 2216"/>
            <p:cNvSpPr>
              <a:spLocks/>
            </p:cNvSpPr>
            <p:nvPr/>
          </p:nvSpPr>
          <p:spPr bwMode="auto">
            <a:xfrm>
              <a:off x="5253990" y="507834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FE4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36" name="object 2217"/>
            <p:cNvSpPr>
              <a:spLocks/>
            </p:cNvSpPr>
            <p:nvPr/>
          </p:nvSpPr>
          <p:spPr bwMode="auto">
            <a:xfrm>
              <a:off x="5260848" y="507834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EE17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37" name="object 2218"/>
            <p:cNvSpPr>
              <a:spLocks/>
            </p:cNvSpPr>
            <p:nvPr/>
          </p:nvSpPr>
          <p:spPr bwMode="auto">
            <a:xfrm>
              <a:off x="5265419" y="507834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1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38" name="object 2219"/>
            <p:cNvSpPr>
              <a:spLocks/>
            </p:cNvSpPr>
            <p:nvPr/>
          </p:nvSpPr>
          <p:spPr bwMode="auto">
            <a:xfrm>
              <a:off x="5304281" y="507834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4545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39" name="object 2220"/>
            <p:cNvSpPr>
              <a:spLocks/>
            </p:cNvSpPr>
            <p:nvPr/>
          </p:nvSpPr>
          <p:spPr bwMode="auto">
            <a:xfrm>
              <a:off x="5332475" y="507834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5444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0" name="object 2221"/>
            <p:cNvSpPr>
              <a:spLocks/>
            </p:cNvSpPr>
            <p:nvPr/>
          </p:nvSpPr>
          <p:spPr bwMode="auto">
            <a:xfrm>
              <a:off x="5212080" y="507910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6E56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1" name="object 2222"/>
            <p:cNvSpPr>
              <a:spLocks/>
            </p:cNvSpPr>
            <p:nvPr/>
          </p:nvSpPr>
          <p:spPr bwMode="auto">
            <a:xfrm>
              <a:off x="5216652" y="507910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FE17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2" name="object 2223"/>
            <p:cNvSpPr>
              <a:spLocks/>
            </p:cNvSpPr>
            <p:nvPr/>
          </p:nvSpPr>
          <p:spPr bwMode="auto">
            <a:xfrm>
              <a:off x="5221224" y="507910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0DB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3" name="object 2224"/>
            <p:cNvSpPr>
              <a:spLocks/>
            </p:cNvSpPr>
            <p:nvPr/>
          </p:nvSpPr>
          <p:spPr bwMode="auto">
            <a:xfrm>
              <a:off x="5249417" y="507910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FE4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4" name="object 2225"/>
            <p:cNvSpPr>
              <a:spLocks/>
            </p:cNvSpPr>
            <p:nvPr/>
          </p:nvSpPr>
          <p:spPr bwMode="auto">
            <a:xfrm>
              <a:off x="5253990" y="507910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3DE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5" name="object 2226"/>
            <p:cNvSpPr>
              <a:spLocks/>
            </p:cNvSpPr>
            <p:nvPr/>
          </p:nvSpPr>
          <p:spPr bwMode="auto">
            <a:xfrm>
              <a:off x="5257799" y="507910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ADD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6" name="object 2227"/>
            <p:cNvSpPr>
              <a:spLocks/>
            </p:cNvSpPr>
            <p:nvPr/>
          </p:nvSpPr>
          <p:spPr bwMode="auto">
            <a:xfrm>
              <a:off x="5260848" y="507910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FE17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7" name="object 2228"/>
            <p:cNvSpPr>
              <a:spLocks/>
            </p:cNvSpPr>
            <p:nvPr/>
          </p:nvSpPr>
          <p:spPr bwMode="auto">
            <a:xfrm>
              <a:off x="5299710" y="507910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0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8" name="object 2229"/>
            <p:cNvSpPr>
              <a:spLocks/>
            </p:cNvSpPr>
            <p:nvPr/>
          </p:nvSpPr>
          <p:spPr bwMode="auto">
            <a:xfrm>
              <a:off x="5303519" y="507910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969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49" name="object 2230"/>
            <p:cNvSpPr>
              <a:spLocks/>
            </p:cNvSpPr>
            <p:nvPr/>
          </p:nvSpPr>
          <p:spPr bwMode="auto">
            <a:xfrm>
              <a:off x="5332475" y="507910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1808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50" name="object 2231"/>
            <p:cNvSpPr>
              <a:spLocks/>
            </p:cNvSpPr>
            <p:nvPr/>
          </p:nvSpPr>
          <p:spPr bwMode="auto">
            <a:xfrm>
              <a:off x="5257799" y="507986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7E06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51" name="object 2232"/>
            <p:cNvSpPr>
              <a:spLocks/>
            </p:cNvSpPr>
            <p:nvPr/>
          </p:nvSpPr>
          <p:spPr bwMode="auto">
            <a:xfrm>
              <a:off x="5261610" y="507986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2E4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52" name="object 2233"/>
            <p:cNvSpPr>
              <a:spLocks/>
            </p:cNvSpPr>
            <p:nvPr/>
          </p:nvSpPr>
          <p:spPr bwMode="auto">
            <a:xfrm>
              <a:off x="5303519" y="507986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3F3E3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53" name="object 2234"/>
            <p:cNvSpPr>
              <a:spLocks/>
            </p:cNvSpPr>
            <p:nvPr/>
          </p:nvSpPr>
          <p:spPr bwMode="auto">
            <a:xfrm>
              <a:off x="5333237" y="507986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363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54" name="object 2235"/>
            <p:cNvSpPr>
              <a:spLocks/>
            </p:cNvSpPr>
            <p:nvPr/>
          </p:nvSpPr>
          <p:spPr bwMode="auto">
            <a:xfrm>
              <a:off x="5154167" y="508063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3D84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55" name="object 2236"/>
            <p:cNvSpPr>
              <a:spLocks/>
            </p:cNvSpPr>
            <p:nvPr/>
          </p:nvSpPr>
          <p:spPr bwMode="auto">
            <a:xfrm>
              <a:off x="5158740" y="508063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FE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456" name="object 223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311" y="5080250"/>
              <a:ext cx="18287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7" name="object 223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49" y="5080250"/>
              <a:ext cx="12191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8" name="object 2239"/>
            <p:cNvSpPr>
              <a:spLocks/>
            </p:cNvSpPr>
            <p:nvPr/>
          </p:nvSpPr>
          <p:spPr bwMode="auto">
            <a:xfrm>
              <a:off x="5241036" y="508063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FE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59" name="object 2240"/>
            <p:cNvSpPr>
              <a:spLocks/>
            </p:cNvSpPr>
            <p:nvPr/>
          </p:nvSpPr>
          <p:spPr bwMode="auto">
            <a:xfrm>
              <a:off x="5257799" y="508063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3E1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60" name="object 2241"/>
            <p:cNvSpPr>
              <a:spLocks/>
            </p:cNvSpPr>
            <p:nvPr/>
          </p:nvSpPr>
          <p:spPr bwMode="auto">
            <a:xfrm>
              <a:off x="5261610" y="508063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7E1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61" name="object 2242"/>
            <p:cNvSpPr>
              <a:spLocks/>
            </p:cNvSpPr>
            <p:nvPr/>
          </p:nvSpPr>
          <p:spPr bwMode="auto">
            <a:xfrm>
              <a:off x="5303519" y="508063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3626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62" name="object 2243"/>
            <p:cNvSpPr>
              <a:spLocks/>
            </p:cNvSpPr>
            <p:nvPr/>
          </p:nvSpPr>
          <p:spPr bwMode="auto">
            <a:xfrm>
              <a:off x="5334761" y="508063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8575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63" name="object 2244"/>
            <p:cNvSpPr>
              <a:spLocks/>
            </p:cNvSpPr>
            <p:nvPr/>
          </p:nvSpPr>
          <p:spPr bwMode="auto">
            <a:xfrm>
              <a:off x="5030724" y="508139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64" name="object 2245"/>
            <p:cNvSpPr>
              <a:spLocks/>
            </p:cNvSpPr>
            <p:nvPr/>
          </p:nvSpPr>
          <p:spPr bwMode="auto">
            <a:xfrm>
              <a:off x="5103875" y="508139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65" name="object 2246"/>
            <p:cNvSpPr>
              <a:spLocks/>
            </p:cNvSpPr>
            <p:nvPr/>
          </p:nvSpPr>
          <p:spPr bwMode="auto">
            <a:xfrm>
              <a:off x="5260848" y="508139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BDF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66" name="object 2247"/>
            <p:cNvSpPr>
              <a:spLocks/>
            </p:cNvSpPr>
            <p:nvPr/>
          </p:nvSpPr>
          <p:spPr bwMode="auto">
            <a:xfrm>
              <a:off x="5301996" y="508139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E7E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67" name="object 2248"/>
            <p:cNvSpPr>
              <a:spLocks/>
            </p:cNvSpPr>
            <p:nvPr/>
          </p:nvSpPr>
          <p:spPr bwMode="auto">
            <a:xfrm>
              <a:off x="5334761" y="508139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E5D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68" name="object 2249"/>
            <p:cNvSpPr>
              <a:spLocks/>
            </p:cNvSpPr>
            <p:nvPr/>
          </p:nvSpPr>
          <p:spPr bwMode="auto">
            <a:xfrm>
              <a:off x="5338572" y="508139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69" name="object 2250"/>
            <p:cNvSpPr>
              <a:spLocks/>
            </p:cNvSpPr>
            <p:nvPr/>
          </p:nvSpPr>
          <p:spPr bwMode="auto">
            <a:xfrm>
              <a:off x="5335524" y="508215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645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70" name="object 2251"/>
            <p:cNvSpPr>
              <a:spLocks/>
            </p:cNvSpPr>
            <p:nvPr/>
          </p:nvSpPr>
          <p:spPr bwMode="auto">
            <a:xfrm>
              <a:off x="5265419" y="508291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DFE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71" name="object 2252"/>
            <p:cNvSpPr>
              <a:spLocks/>
            </p:cNvSpPr>
            <p:nvPr/>
          </p:nvSpPr>
          <p:spPr bwMode="auto">
            <a:xfrm>
              <a:off x="5301996" y="508291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C7B7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72" name="object 2253"/>
            <p:cNvSpPr>
              <a:spLocks/>
            </p:cNvSpPr>
            <p:nvPr/>
          </p:nvSpPr>
          <p:spPr bwMode="auto">
            <a:xfrm>
              <a:off x="5308854" y="508291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FF0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73" name="object 2254"/>
            <p:cNvSpPr>
              <a:spLocks/>
            </p:cNvSpPr>
            <p:nvPr/>
          </p:nvSpPr>
          <p:spPr bwMode="auto">
            <a:xfrm>
              <a:off x="5335524" y="508291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9697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74" name="object 2255"/>
            <p:cNvSpPr>
              <a:spLocks/>
            </p:cNvSpPr>
            <p:nvPr/>
          </p:nvSpPr>
          <p:spPr bwMode="auto">
            <a:xfrm>
              <a:off x="5029961" y="508367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75" name="object 2256"/>
            <p:cNvSpPr>
              <a:spLocks/>
            </p:cNvSpPr>
            <p:nvPr/>
          </p:nvSpPr>
          <p:spPr bwMode="auto">
            <a:xfrm>
              <a:off x="5103113" y="508367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76" name="object 2257"/>
            <p:cNvSpPr>
              <a:spLocks/>
            </p:cNvSpPr>
            <p:nvPr/>
          </p:nvSpPr>
          <p:spPr bwMode="auto">
            <a:xfrm>
              <a:off x="5301996" y="508367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77" name="object 2258"/>
            <p:cNvSpPr>
              <a:spLocks/>
            </p:cNvSpPr>
            <p:nvPr/>
          </p:nvSpPr>
          <p:spPr bwMode="auto">
            <a:xfrm>
              <a:off x="5336286" y="508367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585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78" name="object 2259"/>
            <p:cNvSpPr>
              <a:spLocks/>
            </p:cNvSpPr>
            <p:nvPr/>
          </p:nvSpPr>
          <p:spPr bwMode="auto">
            <a:xfrm>
              <a:off x="5103875" y="508444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79" name="object 2260"/>
            <p:cNvSpPr>
              <a:spLocks/>
            </p:cNvSpPr>
            <p:nvPr/>
          </p:nvSpPr>
          <p:spPr bwMode="auto">
            <a:xfrm>
              <a:off x="5301234" y="508444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181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0" name="object 2261"/>
            <p:cNvSpPr>
              <a:spLocks/>
            </p:cNvSpPr>
            <p:nvPr/>
          </p:nvSpPr>
          <p:spPr bwMode="auto">
            <a:xfrm>
              <a:off x="5337048" y="508444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F4F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" name="object 2262"/>
            <p:cNvSpPr>
              <a:spLocks/>
            </p:cNvSpPr>
            <p:nvPr/>
          </p:nvSpPr>
          <p:spPr bwMode="auto">
            <a:xfrm>
              <a:off x="5339334" y="508444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4F4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2" name="object 2263"/>
            <p:cNvSpPr>
              <a:spLocks/>
            </p:cNvSpPr>
            <p:nvPr/>
          </p:nvSpPr>
          <p:spPr bwMode="auto">
            <a:xfrm>
              <a:off x="5300472" y="508520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E7F8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3" name="object 2264"/>
            <p:cNvSpPr>
              <a:spLocks/>
            </p:cNvSpPr>
            <p:nvPr/>
          </p:nvSpPr>
          <p:spPr bwMode="auto">
            <a:xfrm>
              <a:off x="5337048" y="508520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3736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4" name="object 2265"/>
            <p:cNvSpPr>
              <a:spLocks/>
            </p:cNvSpPr>
            <p:nvPr/>
          </p:nvSpPr>
          <p:spPr bwMode="auto">
            <a:xfrm>
              <a:off x="5340096" y="508520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2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5" name="object 2266"/>
            <p:cNvSpPr>
              <a:spLocks/>
            </p:cNvSpPr>
            <p:nvPr/>
          </p:nvSpPr>
          <p:spPr bwMode="auto">
            <a:xfrm>
              <a:off x="5342381" y="508520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EE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6" name="object 2267"/>
            <p:cNvSpPr>
              <a:spLocks/>
            </p:cNvSpPr>
            <p:nvPr/>
          </p:nvSpPr>
          <p:spPr bwMode="auto">
            <a:xfrm>
              <a:off x="5030724" y="508596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7" name="object 2268"/>
            <p:cNvSpPr>
              <a:spLocks/>
            </p:cNvSpPr>
            <p:nvPr/>
          </p:nvSpPr>
          <p:spPr bwMode="auto">
            <a:xfrm>
              <a:off x="5103875" y="508596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8" name="object 2269"/>
            <p:cNvSpPr>
              <a:spLocks/>
            </p:cNvSpPr>
            <p:nvPr/>
          </p:nvSpPr>
          <p:spPr bwMode="auto">
            <a:xfrm>
              <a:off x="5300472" y="508596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181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9" name="object 2270"/>
            <p:cNvSpPr>
              <a:spLocks/>
            </p:cNvSpPr>
            <p:nvPr/>
          </p:nvSpPr>
          <p:spPr bwMode="auto">
            <a:xfrm>
              <a:off x="5337048" y="508596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554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90" name="object 2271"/>
            <p:cNvSpPr>
              <a:spLocks/>
            </p:cNvSpPr>
            <p:nvPr/>
          </p:nvSpPr>
          <p:spPr bwMode="auto">
            <a:xfrm>
              <a:off x="5103113" y="508672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91" name="object 2272"/>
            <p:cNvSpPr>
              <a:spLocks/>
            </p:cNvSpPr>
            <p:nvPr/>
          </p:nvSpPr>
          <p:spPr bwMode="auto">
            <a:xfrm>
              <a:off x="5298186" y="508672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2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92" name="object 2273"/>
            <p:cNvSpPr>
              <a:spLocks/>
            </p:cNvSpPr>
            <p:nvPr/>
          </p:nvSpPr>
          <p:spPr bwMode="auto">
            <a:xfrm>
              <a:off x="5299710" y="508672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35333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93" name="object 2274"/>
            <p:cNvSpPr>
              <a:spLocks/>
            </p:cNvSpPr>
            <p:nvPr/>
          </p:nvSpPr>
          <p:spPr bwMode="auto">
            <a:xfrm>
              <a:off x="5337048" y="508672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3D3C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94" name="object 2275"/>
            <p:cNvSpPr>
              <a:spLocks/>
            </p:cNvSpPr>
            <p:nvPr/>
          </p:nvSpPr>
          <p:spPr bwMode="auto">
            <a:xfrm>
              <a:off x="5299710" y="508748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A494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95" name="object 2276"/>
            <p:cNvSpPr>
              <a:spLocks/>
            </p:cNvSpPr>
            <p:nvPr/>
          </p:nvSpPr>
          <p:spPr bwMode="auto">
            <a:xfrm>
              <a:off x="5333237" y="508748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DEEF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96" name="object 2277"/>
            <p:cNvSpPr>
              <a:spLocks/>
            </p:cNvSpPr>
            <p:nvPr/>
          </p:nvSpPr>
          <p:spPr bwMode="auto">
            <a:xfrm>
              <a:off x="5337048" y="508748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C5B5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97" name="object 2278"/>
            <p:cNvSpPr>
              <a:spLocks/>
            </p:cNvSpPr>
            <p:nvPr/>
          </p:nvSpPr>
          <p:spPr bwMode="auto">
            <a:xfrm>
              <a:off x="5298948" y="508825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7464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98" name="object 2279"/>
            <p:cNvSpPr>
              <a:spLocks/>
            </p:cNvSpPr>
            <p:nvPr/>
          </p:nvSpPr>
          <p:spPr bwMode="auto">
            <a:xfrm>
              <a:off x="5337810" y="508825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A6A6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99" name="object 2280"/>
            <p:cNvSpPr>
              <a:spLocks/>
            </p:cNvSpPr>
            <p:nvPr/>
          </p:nvSpPr>
          <p:spPr bwMode="auto">
            <a:xfrm>
              <a:off x="5298186" y="508901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C6C6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0" name="object 2281"/>
            <p:cNvSpPr>
              <a:spLocks/>
            </p:cNvSpPr>
            <p:nvPr/>
          </p:nvSpPr>
          <p:spPr bwMode="auto">
            <a:xfrm>
              <a:off x="5337810" y="508901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6F7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1" name="object 2282"/>
            <p:cNvSpPr>
              <a:spLocks/>
            </p:cNvSpPr>
            <p:nvPr/>
          </p:nvSpPr>
          <p:spPr bwMode="auto">
            <a:xfrm>
              <a:off x="5339334" y="508901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665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2" name="object 2283"/>
            <p:cNvSpPr>
              <a:spLocks/>
            </p:cNvSpPr>
            <p:nvPr/>
          </p:nvSpPr>
          <p:spPr bwMode="auto">
            <a:xfrm>
              <a:off x="5298186" y="508977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C7B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3" name="object 2284"/>
            <p:cNvSpPr>
              <a:spLocks/>
            </p:cNvSpPr>
            <p:nvPr/>
          </p:nvSpPr>
          <p:spPr bwMode="auto">
            <a:xfrm>
              <a:off x="5339334" y="508977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989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4" name="object 2285"/>
            <p:cNvSpPr>
              <a:spLocks/>
            </p:cNvSpPr>
            <p:nvPr/>
          </p:nvSpPr>
          <p:spPr bwMode="auto">
            <a:xfrm>
              <a:off x="5343143" y="508977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1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5" name="object 2286"/>
            <p:cNvSpPr>
              <a:spLocks/>
            </p:cNvSpPr>
            <p:nvPr/>
          </p:nvSpPr>
          <p:spPr bwMode="auto">
            <a:xfrm>
              <a:off x="5266943" y="509053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0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6" name="object 2287"/>
            <p:cNvSpPr>
              <a:spLocks/>
            </p:cNvSpPr>
            <p:nvPr/>
          </p:nvSpPr>
          <p:spPr bwMode="auto">
            <a:xfrm>
              <a:off x="5298186" y="509053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3837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7" name="object 2288"/>
            <p:cNvSpPr>
              <a:spLocks/>
            </p:cNvSpPr>
            <p:nvPr/>
          </p:nvSpPr>
          <p:spPr bwMode="auto">
            <a:xfrm>
              <a:off x="5340096" y="509053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9B9B9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8" name="object 2289"/>
            <p:cNvSpPr>
              <a:spLocks/>
            </p:cNvSpPr>
            <p:nvPr/>
          </p:nvSpPr>
          <p:spPr bwMode="auto">
            <a:xfrm>
              <a:off x="5340096" y="509129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E8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09" name="object 2290"/>
            <p:cNvSpPr>
              <a:spLocks/>
            </p:cNvSpPr>
            <p:nvPr/>
          </p:nvSpPr>
          <p:spPr bwMode="auto">
            <a:xfrm>
              <a:off x="5265419" y="509206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1FE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10" name="object 2291"/>
            <p:cNvSpPr>
              <a:spLocks/>
            </p:cNvSpPr>
            <p:nvPr/>
          </p:nvSpPr>
          <p:spPr bwMode="auto">
            <a:xfrm>
              <a:off x="5266943" y="509206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4FC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11" name="object 2292"/>
            <p:cNvSpPr>
              <a:spLocks/>
            </p:cNvSpPr>
            <p:nvPr/>
          </p:nvSpPr>
          <p:spPr bwMode="auto">
            <a:xfrm>
              <a:off x="5296661" y="509206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F7F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12" name="object 2293"/>
            <p:cNvSpPr>
              <a:spLocks/>
            </p:cNvSpPr>
            <p:nvPr/>
          </p:nvSpPr>
          <p:spPr bwMode="auto">
            <a:xfrm>
              <a:off x="5340096" y="509206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9595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513" name="object 229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734" y="5092442"/>
              <a:ext cx="15849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" name="object 2295"/>
            <p:cNvSpPr>
              <a:spLocks/>
            </p:cNvSpPr>
            <p:nvPr/>
          </p:nvSpPr>
          <p:spPr bwMode="auto">
            <a:xfrm>
              <a:off x="5340096" y="509282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15" name="object 2296"/>
            <p:cNvSpPr>
              <a:spLocks/>
            </p:cNvSpPr>
            <p:nvPr/>
          </p:nvSpPr>
          <p:spPr bwMode="auto">
            <a:xfrm>
              <a:off x="5266943" y="509358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C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16" name="object 2297"/>
            <p:cNvSpPr>
              <a:spLocks/>
            </p:cNvSpPr>
            <p:nvPr/>
          </p:nvSpPr>
          <p:spPr bwMode="auto">
            <a:xfrm>
              <a:off x="5296661" y="509358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D8D8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17" name="object 2298"/>
            <p:cNvSpPr>
              <a:spLocks/>
            </p:cNvSpPr>
            <p:nvPr/>
          </p:nvSpPr>
          <p:spPr bwMode="auto">
            <a:xfrm>
              <a:off x="5340096" y="509358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271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18" name="object 2299"/>
            <p:cNvSpPr>
              <a:spLocks/>
            </p:cNvSpPr>
            <p:nvPr/>
          </p:nvSpPr>
          <p:spPr bwMode="auto">
            <a:xfrm>
              <a:off x="5343905" y="509358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2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19" name="object 2300"/>
            <p:cNvSpPr>
              <a:spLocks/>
            </p:cNvSpPr>
            <p:nvPr/>
          </p:nvSpPr>
          <p:spPr bwMode="auto">
            <a:xfrm>
              <a:off x="5033772" y="509434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20" name="object 2301"/>
            <p:cNvSpPr>
              <a:spLocks/>
            </p:cNvSpPr>
            <p:nvPr/>
          </p:nvSpPr>
          <p:spPr bwMode="auto">
            <a:xfrm>
              <a:off x="5295137" y="509434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FE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21" name="object 2302"/>
            <p:cNvSpPr>
              <a:spLocks/>
            </p:cNvSpPr>
            <p:nvPr/>
          </p:nvSpPr>
          <p:spPr bwMode="auto">
            <a:xfrm>
              <a:off x="5296661" y="509434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A5A5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22" name="object 2303"/>
            <p:cNvSpPr>
              <a:spLocks/>
            </p:cNvSpPr>
            <p:nvPr/>
          </p:nvSpPr>
          <p:spPr bwMode="auto">
            <a:xfrm>
              <a:off x="5299710" y="509434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7F7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23" name="object 2304"/>
            <p:cNvSpPr>
              <a:spLocks/>
            </p:cNvSpPr>
            <p:nvPr/>
          </p:nvSpPr>
          <p:spPr bwMode="auto">
            <a:xfrm>
              <a:off x="5302758" y="509434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1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24" name="object 2305"/>
            <p:cNvSpPr>
              <a:spLocks/>
            </p:cNvSpPr>
            <p:nvPr/>
          </p:nvSpPr>
          <p:spPr bwMode="auto">
            <a:xfrm>
              <a:off x="5340096" y="509434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D4C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25" name="object 2306"/>
            <p:cNvSpPr>
              <a:spLocks/>
            </p:cNvSpPr>
            <p:nvPr/>
          </p:nvSpPr>
          <p:spPr bwMode="auto">
            <a:xfrm>
              <a:off x="5265419" y="509510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3FE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26" name="object 2307"/>
            <p:cNvSpPr>
              <a:spLocks/>
            </p:cNvSpPr>
            <p:nvPr/>
          </p:nvSpPr>
          <p:spPr bwMode="auto">
            <a:xfrm>
              <a:off x="5296661" y="509510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33343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27" name="object 2308"/>
            <p:cNvSpPr>
              <a:spLocks/>
            </p:cNvSpPr>
            <p:nvPr/>
          </p:nvSpPr>
          <p:spPr bwMode="auto">
            <a:xfrm>
              <a:off x="5340858" y="509510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2616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28" name="object 2309"/>
            <p:cNvSpPr>
              <a:spLocks/>
            </p:cNvSpPr>
            <p:nvPr/>
          </p:nvSpPr>
          <p:spPr bwMode="auto">
            <a:xfrm>
              <a:off x="5295899" y="509587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3F42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29" name="object 2310"/>
            <p:cNvSpPr>
              <a:spLocks/>
            </p:cNvSpPr>
            <p:nvPr/>
          </p:nvSpPr>
          <p:spPr bwMode="auto">
            <a:xfrm>
              <a:off x="5341619" y="509587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A494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30" name="object 2311"/>
            <p:cNvSpPr>
              <a:spLocks/>
            </p:cNvSpPr>
            <p:nvPr/>
          </p:nvSpPr>
          <p:spPr bwMode="auto">
            <a:xfrm>
              <a:off x="5266943" y="509663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C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31" name="object 2312"/>
            <p:cNvSpPr>
              <a:spLocks/>
            </p:cNvSpPr>
            <p:nvPr/>
          </p:nvSpPr>
          <p:spPr bwMode="auto">
            <a:xfrm>
              <a:off x="5295899" y="509663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1606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32" name="object 2313"/>
            <p:cNvSpPr>
              <a:spLocks/>
            </p:cNvSpPr>
            <p:nvPr/>
          </p:nvSpPr>
          <p:spPr bwMode="auto">
            <a:xfrm>
              <a:off x="5341619" y="509663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F4F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33" name="object 2314"/>
            <p:cNvSpPr>
              <a:spLocks/>
            </p:cNvSpPr>
            <p:nvPr/>
          </p:nvSpPr>
          <p:spPr bwMode="auto">
            <a:xfrm>
              <a:off x="5295899" y="509739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87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34" name="object 2315"/>
            <p:cNvSpPr>
              <a:spLocks/>
            </p:cNvSpPr>
            <p:nvPr/>
          </p:nvSpPr>
          <p:spPr bwMode="auto">
            <a:xfrm>
              <a:off x="5341619" y="509739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F4E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35" name="object 2316"/>
            <p:cNvSpPr>
              <a:spLocks/>
            </p:cNvSpPr>
            <p:nvPr/>
          </p:nvSpPr>
          <p:spPr bwMode="auto">
            <a:xfrm>
              <a:off x="5262372" y="509815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6FE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36" name="object 2317"/>
            <p:cNvSpPr>
              <a:spLocks/>
            </p:cNvSpPr>
            <p:nvPr/>
          </p:nvSpPr>
          <p:spPr bwMode="auto">
            <a:xfrm>
              <a:off x="5266181" y="509815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2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37" name="object 2318"/>
            <p:cNvSpPr>
              <a:spLocks/>
            </p:cNvSpPr>
            <p:nvPr/>
          </p:nvSpPr>
          <p:spPr bwMode="auto">
            <a:xfrm>
              <a:off x="5295899" y="509815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2515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38" name="object 2319"/>
            <p:cNvSpPr>
              <a:spLocks/>
            </p:cNvSpPr>
            <p:nvPr/>
          </p:nvSpPr>
          <p:spPr bwMode="auto">
            <a:xfrm>
              <a:off x="5298948" y="509815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3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39" name="object 2320"/>
            <p:cNvSpPr>
              <a:spLocks/>
            </p:cNvSpPr>
            <p:nvPr/>
          </p:nvSpPr>
          <p:spPr bwMode="auto">
            <a:xfrm>
              <a:off x="5341619" y="509815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352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40" name="object 2321"/>
            <p:cNvSpPr>
              <a:spLocks/>
            </p:cNvSpPr>
            <p:nvPr/>
          </p:nvSpPr>
          <p:spPr bwMode="auto">
            <a:xfrm>
              <a:off x="5101590" y="509891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6F8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41" name="object 2322"/>
            <p:cNvSpPr>
              <a:spLocks/>
            </p:cNvSpPr>
            <p:nvPr/>
          </p:nvSpPr>
          <p:spPr bwMode="auto">
            <a:xfrm>
              <a:off x="5110734" y="509891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7FC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42" name="object 2323"/>
            <p:cNvSpPr>
              <a:spLocks/>
            </p:cNvSpPr>
            <p:nvPr/>
          </p:nvSpPr>
          <p:spPr bwMode="auto">
            <a:xfrm>
              <a:off x="5294375" y="509891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868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43" name="object 2324"/>
            <p:cNvSpPr>
              <a:spLocks/>
            </p:cNvSpPr>
            <p:nvPr/>
          </p:nvSpPr>
          <p:spPr bwMode="auto">
            <a:xfrm>
              <a:off x="5341619" y="509891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C6B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44" name="object 2325"/>
            <p:cNvSpPr>
              <a:spLocks/>
            </p:cNvSpPr>
            <p:nvPr/>
          </p:nvSpPr>
          <p:spPr bwMode="auto">
            <a:xfrm>
              <a:off x="5038343" y="509968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D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45" name="object 2326"/>
            <p:cNvSpPr>
              <a:spLocks/>
            </p:cNvSpPr>
            <p:nvPr/>
          </p:nvSpPr>
          <p:spPr bwMode="auto">
            <a:xfrm>
              <a:off x="5061966" y="509968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46" name="object 2327"/>
            <p:cNvSpPr>
              <a:spLocks/>
            </p:cNvSpPr>
            <p:nvPr/>
          </p:nvSpPr>
          <p:spPr bwMode="auto">
            <a:xfrm>
              <a:off x="5109972" y="509968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4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47" name="object 2328"/>
            <p:cNvSpPr>
              <a:spLocks/>
            </p:cNvSpPr>
            <p:nvPr/>
          </p:nvSpPr>
          <p:spPr bwMode="auto">
            <a:xfrm>
              <a:off x="5258561" y="509968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0F1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48" name="object 2329"/>
            <p:cNvSpPr>
              <a:spLocks/>
            </p:cNvSpPr>
            <p:nvPr/>
          </p:nvSpPr>
          <p:spPr bwMode="auto">
            <a:xfrm>
              <a:off x="5260848" y="509968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2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49" name="object 2330"/>
            <p:cNvSpPr>
              <a:spLocks/>
            </p:cNvSpPr>
            <p:nvPr/>
          </p:nvSpPr>
          <p:spPr bwMode="auto">
            <a:xfrm>
              <a:off x="5264658" y="509968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D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50" name="object 2331"/>
            <p:cNvSpPr>
              <a:spLocks/>
            </p:cNvSpPr>
            <p:nvPr/>
          </p:nvSpPr>
          <p:spPr bwMode="auto">
            <a:xfrm>
              <a:off x="5294375" y="509968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C5C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51" name="object 2332"/>
            <p:cNvSpPr>
              <a:spLocks/>
            </p:cNvSpPr>
            <p:nvPr/>
          </p:nvSpPr>
          <p:spPr bwMode="auto">
            <a:xfrm>
              <a:off x="5298948" y="509968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52" name="object 2333"/>
            <p:cNvSpPr>
              <a:spLocks/>
            </p:cNvSpPr>
            <p:nvPr/>
          </p:nvSpPr>
          <p:spPr bwMode="auto">
            <a:xfrm>
              <a:off x="5302758" y="509968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53" name="object 2334"/>
            <p:cNvSpPr>
              <a:spLocks/>
            </p:cNvSpPr>
            <p:nvPr/>
          </p:nvSpPr>
          <p:spPr bwMode="auto">
            <a:xfrm>
              <a:off x="5340096" y="509968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4F4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54" name="object 2335"/>
            <p:cNvSpPr>
              <a:spLocks/>
            </p:cNvSpPr>
            <p:nvPr/>
          </p:nvSpPr>
          <p:spPr bwMode="auto">
            <a:xfrm>
              <a:off x="5342381" y="509968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1515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55" name="object 2336"/>
            <p:cNvSpPr>
              <a:spLocks/>
            </p:cNvSpPr>
            <p:nvPr/>
          </p:nvSpPr>
          <p:spPr bwMode="auto">
            <a:xfrm>
              <a:off x="5262372" y="510044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4F4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56" name="object 2337"/>
            <p:cNvSpPr>
              <a:spLocks/>
            </p:cNvSpPr>
            <p:nvPr/>
          </p:nvSpPr>
          <p:spPr bwMode="auto">
            <a:xfrm>
              <a:off x="5264658" y="510044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D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57" name="object 2338"/>
            <p:cNvSpPr>
              <a:spLocks/>
            </p:cNvSpPr>
            <p:nvPr/>
          </p:nvSpPr>
          <p:spPr bwMode="auto">
            <a:xfrm>
              <a:off x="5294375" y="510044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B5A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58" name="object 2339"/>
            <p:cNvSpPr>
              <a:spLocks/>
            </p:cNvSpPr>
            <p:nvPr/>
          </p:nvSpPr>
          <p:spPr bwMode="auto">
            <a:xfrm>
              <a:off x="5300472" y="510044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4F4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59" name="object 2340"/>
            <p:cNvSpPr>
              <a:spLocks/>
            </p:cNvSpPr>
            <p:nvPr/>
          </p:nvSpPr>
          <p:spPr bwMode="auto">
            <a:xfrm>
              <a:off x="5342381" y="510044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3636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60" name="object 2341"/>
            <p:cNvSpPr>
              <a:spLocks/>
            </p:cNvSpPr>
            <p:nvPr/>
          </p:nvSpPr>
          <p:spPr bwMode="auto">
            <a:xfrm>
              <a:off x="5110734" y="510120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FEFF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61" name="object 2342"/>
            <p:cNvSpPr>
              <a:spLocks/>
            </p:cNvSpPr>
            <p:nvPr/>
          </p:nvSpPr>
          <p:spPr bwMode="auto">
            <a:xfrm>
              <a:off x="5255513" y="510120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E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62" name="object 2343"/>
            <p:cNvSpPr>
              <a:spLocks/>
            </p:cNvSpPr>
            <p:nvPr/>
          </p:nvSpPr>
          <p:spPr bwMode="auto">
            <a:xfrm>
              <a:off x="5294375" y="510120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2626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63" name="object 2344"/>
            <p:cNvSpPr>
              <a:spLocks/>
            </p:cNvSpPr>
            <p:nvPr/>
          </p:nvSpPr>
          <p:spPr bwMode="auto">
            <a:xfrm>
              <a:off x="5343143" y="510120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E8D8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64" name="object 2345"/>
            <p:cNvSpPr>
              <a:spLocks/>
            </p:cNvSpPr>
            <p:nvPr/>
          </p:nvSpPr>
          <p:spPr bwMode="auto">
            <a:xfrm>
              <a:off x="5266181" y="510196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4F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65" name="object 2346"/>
            <p:cNvSpPr>
              <a:spLocks/>
            </p:cNvSpPr>
            <p:nvPr/>
          </p:nvSpPr>
          <p:spPr bwMode="auto">
            <a:xfrm>
              <a:off x="5294375" y="510196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3D3C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66" name="object 2347"/>
            <p:cNvSpPr>
              <a:spLocks/>
            </p:cNvSpPr>
            <p:nvPr/>
          </p:nvSpPr>
          <p:spPr bwMode="auto">
            <a:xfrm>
              <a:off x="5343143" y="510196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B6B6B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67" name="object 2348"/>
            <p:cNvSpPr>
              <a:spLocks/>
            </p:cNvSpPr>
            <p:nvPr/>
          </p:nvSpPr>
          <p:spPr bwMode="auto">
            <a:xfrm>
              <a:off x="5259324" y="510272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68" name="object 2349"/>
            <p:cNvSpPr>
              <a:spLocks/>
            </p:cNvSpPr>
            <p:nvPr/>
          </p:nvSpPr>
          <p:spPr bwMode="auto">
            <a:xfrm>
              <a:off x="5266181" y="510272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D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69" name="object 2350"/>
            <p:cNvSpPr>
              <a:spLocks/>
            </p:cNvSpPr>
            <p:nvPr/>
          </p:nvSpPr>
          <p:spPr bwMode="auto">
            <a:xfrm>
              <a:off x="5293613" y="510272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E5E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70" name="object 2351"/>
            <p:cNvSpPr>
              <a:spLocks/>
            </p:cNvSpPr>
            <p:nvPr/>
          </p:nvSpPr>
          <p:spPr bwMode="auto">
            <a:xfrm>
              <a:off x="5343905" y="510272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B6B6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71" name="object 2352"/>
            <p:cNvSpPr>
              <a:spLocks/>
            </p:cNvSpPr>
            <p:nvPr/>
          </p:nvSpPr>
          <p:spPr bwMode="auto">
            <a:xfrm>
              <a:off x="5263134" y="510349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2FC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72" name="object 2353"/>
            <p:cNvSpPr>
              <a:spLocks/>
            </p:cNvSpPr>
            <p:nvPr/>
          </p:nvSpPr>
          <p:spPr bwMode="auto">
            <a:xfrm>
              <a:off x="5265419" y="510349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1FEF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73" name="object 2354"/>
            <p:cNvSpPr>
              <a:spLocks/>
            </p:cNvSpPr>
            <p:nvPr/>
          </p:nvSpPr>
          <p:spPr bwMode="auto">
            <a:xfrm>
              <a:off x="5293613" y="510349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F5E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74" name="object 2355"/>
            <p:cNvSpPr>
              <a:spLocks/>
            </p:cNvSpPr>
            <p:nvPr/>
          </p:nvSpPr>
          <p:spPr bwMode="auto">
            <a:xfrm>
              <a:off x="5343905" y="510349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5646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75" name="object 2356"/>
            <p:cNvSpPr>
              <a:spLocks/>
            </p:cNvSpPr>
            <p:nvPr/>
          </p:nvSpPr>
          <p:spPr bwMode="auto">
            <a:xfrm>
              <a:off x="5293613" y="510425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A5A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76" name="object 2357"/>
            <p:cNvSpPr>
              <a:spLocks/>
            </p:cNvSpPr>
            <p:nvPr/>
          </p:nvSpPr>
          <p:spPr bwMode="auto">
            <a:xfrm>
              <a:off x="5343143" y="510425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1818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77" name="object 2358"/>
            <p:cNvSpPr>
              <a:spLocks/>
            </p:cNvSpPr>
            <p:nvPr/>
          </p:nvSpPr>
          <p:spPr bwMode="auto">
            <a:xfrm>
              <a:off x="5110734" y="51050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E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78" name="object 2359"/>
            <p:cNvSpPr>
              <a:spLocks/>
            </p:cNvSpPr>
            <p:nvPr/>
          </p:nvSpPr>
          <p:spPr bwMode="auto">
            <a:xfrm>
              <a:off x="5256275" y="510501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79" name="object 2360"/>
            <p:cNvSpPr>
              <a:spLocks/>
            </p:cNvSpPr>
            <p:nvPr/>
          </p:nvSpPr>
          <p:spPr bwMode="auto">
            <a:xfrm>
              <a:off x="5259324" y="51050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E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80" name="object 2361"/>
            <p:cNvSpPr>
              <a:spLocks/>
            </p:cNvSpPr>
            <p:nvPr/>
          </p:nvSpPr>
          <p:spPr bwMode="auto">
            <a:xfrm>
              <a:off x="5293613" y="51050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2616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81" name="object 2362"/>
            <p:cNvSpPr>
              <a:spLocks/>
            </p:cNvSpPr>
            <p:nvPr/>
          </p:nvSpPr>
          <p:spPr bwMode="auto">
            <a:xfrm>
              <a:off x="5343143" y="510501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382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82" name="object 2363"/>
            <p:cNvSpPr>
              <a:spLocks/>
            </p:cNvSpPr>
            <p:nvPr/>
          </p:nvSpPr>
          <p:spPr bwMode="auto">
            <a:xfrm>
              <a:off x="5293613" y="510577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D7C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83" name="object 2364"/>
            <p:cNvSpPr>
              <a:spLocks/>
            </p:cNvSpPr>
            <p:nvPr/>
          </p:nvSpPr>
          <p:spPr bwMode="auto">
            <a:xfrm>
              <a:off x="5343905" y="510577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C6B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84" name="object 2365"/>
            <p:cNvSpPr>
              <a:spLocks/>
            </p:cNvSpPr>
            <p:nvPr/>
          </p:nvSpPr>
          <p:spPr bwMode="auto">
            <a:xfrm>
              <a:off x="5266943" y="510653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2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85" name="object 2366"/>
            <p:cNvSpPr>
              <a:spLocks/>
            </p:cNvSpPr>
            <p:nvPr/>
          </p:nvSpPr>
          <p:spPr bwMode="auto">
            <a:xfrm>
              <a:off x="5293613" y="510653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C7C8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86" name="object 2367"/>
            <p:cNvSpPr>
              <a:spLocks/>
            </p:cNvSpPr>
            <p:nvPr/>
          </p:nvSpPr>
          <p:spPr bwMode="auto">
            <a:xfrm>
              <a:off x="5340096" y="510653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3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87" name="object 2368"/>
            <p:cNvSpPr>
              <a:spLocks/>
            </p:cNvSpPr>
            <p:nvPr/>
          </p:nvSpPr>
          <p:spPr bwMode="auto">
            <a:xfrm>
              <a:off x="5343905" y="510653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968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88" name="object 2369"/>
            <p:cNvSpPr>
              <a:spLocks/>
            </p:cNvSpPr>
            <p:nvPr/>
          </p:nvSpPr>
          <p:spPr bwMode="auto">
            <a:xfrm>
              <a:off x="5109210" y="510730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89" name="object 2370"/>
            <p:cNvSpPr>
              <a:spLocks/>
            </p:cNvSpPr>
            <p:nvPr/>
          </p:nvSpPr>
          <p:spPr bwMode="auto">
            <a:xfrm>
              <a:off x="5292852" y="510730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184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90" name="object 2371"/>
            <p:cNvSpPr>
              <a:spLocks/>
            </p:cNvSpPr>
            <p:nvPr/>
          </p:nvSpPr>
          <p:spPr bwMode="auto">
            <a:xfrm>
              <a:off x="5343905" y="510730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665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91" name="object 2372"/>
            <p:cNvSpPr>
              <a:spLocks/>
            </p:cNvSpPr>
            <p:nvPr/>
          </p:nvSpPr>
          <p:spPr bwMode="auto">
            <a:xfrm>
              <a:off x="5293613" y="510806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C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92" name="object 2373"/>
            <p:cNvSpPr>
              <a:spLocks/>
            </p:cNvSpPr>
            <p:nvPr/>
          </p:nvSpPr>
          <p:spPr bwMode="auto">
            <a:xfrm>
              <a:off x="5343143" y="510806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888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93" name="object 2374"/>
            <p:cNvSpPr>
              <a:spLocks/>
            </p:cNvSpPr>
            <p:nvPr/>
          </p:nvSpPr>
          <p:spPr bwMode="auto">
            <a:xfrm>
              <a:off x="5293613" y="510882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A7A7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94" name="object 2375"/>
            <p:cNvSpPr>
              <a:spLocks/>
            </p:cNvSpPr>
            <p:nvPr/>
          </p:nvSpPr>
          <p:spPr bwMode="auto">
            <a:xfrm>
              <a:off x="5343143" y="510882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AAAAA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95" name="object 2376"/>
            <p:cNvSpPr>
              <a:spLocks/>
            </p:cNvSpPr>
            <p:nvPr/>
          </p:nvSpPr>
          <p:spPr bwMode="auto">
            <a:xfrm>
              <a:off x="5293613" y="510958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96" name="object 2377"/>
            <p:cNvSpPr>
              <a:spLocks/>
            </p:cNvSpPr>
            <p:nvPr/>
          </p:nvSpPr>
          <p:spPr bwMode="auto">
            <a:xfrm>
              <a:off x="5343905" y="510958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A4A4A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97" name="object 2378"/>
            <p:cNvSpPr>
              <a:spLocks/>
            </p:cNvSpPr>
            <p:nvPr/>
          </p:nvSpPr>
          <p:spPr bwMode="auto">
            <a:xfrm>
              <a:off x="5293613" y="51103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C5B5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98" name="object 2379"/>
            <p:cNvSpPr>
              <a:spLocks/>
            </p:cNvSpPr>
            <p:nvPr/>
          </p:nvSpPr>
          <p:spPr bwMode="auto">
            <a:xfrm>
              <a:off x="5341619" y="511034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99" name="object 2380"/>
            <p:cNvSpPr>
              <a:spLocks/>
            </p:cNvSpPr>
            <p:nvPr/>
          </p:nvSpPr>
          <p:spPr bwMode="auto">
            <a:xfrm>
              <a:off x="5343905" y="51103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A7A7A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00" name="object 2381"/>
            <p:cNvSpPr>
              <a:spLocks/>
            </p:cNvSpPr>
            <p:nvPr/>
          </p:nvSpPr>
          <p:spPr bwMode="auto">
            <a:xfrm>
              <a:off x="5293613" y="51111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1606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01" name="object 2382"/>
            <p:cNvSpPr>
              <a:spLocks/>
            </p:cNvSpPr>
            <p:nvPr/>
          </p:nvSpPr>
          <p:spPr bwMode="auto">
            <a:xfrm>
              <a:off x="5340858" y="511111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FF0F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02" name="object 2383"/>
            <p:cNvSpPr>
              <a:spLocks/>
            </p:cNvSpPr>
            <p:nvPr/>
          </p:nvSpPr>
          <p:spPr bwMode="auto">
            <a:xfrm>
              <a:off x="5343143" y="511111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C8B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603" name="object 238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734" y="5111492"/>
              <a:ext cx="15849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" name="object 2385"/>
            <p:cNvSpPr>
              <a:spLocks/>
            </p:cNvSpPr>
            <p:nvPr/>
          </p:nvSpPr>
          <p:spPr bwMode="auto">
            <a:xfrm>
              <a:off x="5266181" y="511187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DEFD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05" name="object 2386"/>
            <p:cNvSpPr>
              <a:spLocks/>
            </p:cNvSpPr>
            <p:nvPr/>
          </p:nvSpPr>
          <p:spPr bwMode="auto">
            <a:xfrm>
              <a:off x="5293613" y="511187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968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06" name="object 2387"/>
            <p:cNvSpPr>
              <a:spLocks/>
            </p:cNvSpPr>
            <p:nvPr/>
          </p:nvSpPr>
          <p:spPr bwMode="auto">
            <a:xfrm>
              <a:off x="5342381" y="511187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F6E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07" name="object 2388"/>
            <p:cNvSpPr>
              <a:spLocks/>
            </p:cNvSpPr>
            <p:nvPr/>
          </p:nvSpPr>
          <p:spPr bwMode="auto">
            <a:xfrm>
              <a:off x="5294375" y="511263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C5B5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08" name="object 2389"/>
            <p:cNvSpPr>
              <a:spLocks/>
            </p:cNvSpPr>
            <p:nvPr/>
          </p:nvSpPr>
          <p:spPr bwMode="auto">
            <a:xfrm>
              <a:off x="5342381" y="511263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554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09" name="object 2390"/>
            <p:cNvSpPr>
              <a:spLocks/>
            </p:cNvSpPr>
            <p:nvPr/>
          </p:nvSpPr>
          <p:spPr bwMode="auto">
            <a:xfrm>
              <a:off x="5294375" y="511339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D5D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10" name="object 2391"/>
            <p:cNvSpPr>
              <a:spLocks/>
            </p:cNvSpPr>
            <p:nvPr/>
          </p:nvSpPr>
          <p:spPr bwMode="auto">
            <a:xfrm>
              <a:off x="5341619" y="511339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4535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11" name="object 2392"/>
            <p:cNvSpPr>
              <a:spLocks/>
            </p:cNvSpPr>
            <p:nvPr/>
          </p:nvSpPr>
          <p:spPr bwMode="auto">
            <a:xfrm>
              <a:off x="5294375" y="511415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787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12" name="object 2393"/>
            <p:cNvSpPr>
              <a:spLocks/>
            </p:cNvSpPr>
            <p:nvPr/>
          </p:nvSpPr>
          <p:spPr bwMode="auto">
            <a:xfrm>
              <a:off x="5340858" y="511415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5858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13" name="object 2394"/>
            <p:cNvSpPr>
              <a:spLocks/>
            </p:cNvSpPr>
            <p:nvPr/>
          </p:nvSpPr>
          <p:spPr bwMode="auto">
            <a:xfrm>
              <a:off x="5062728" y="511492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D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14" name="object 2395"/>
            <p:cNvSpPr>
              <a:spLocks/>
            </p:cNvSpPr>
            <p:nvPr/>
          </p:nvSpPr>
          <p:spPr bwMode="auto">
            <a:xfrm>
              <a:off x="5295137" y="511492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D7E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15" name="object 2396"/>
            <p:cNvSpPr>
              <a:spLocks/>
            </p:cNvSpPr>
            <p:nvPr/>
          </p:nvSpPr>
          <p:spPr bwMode="auto">
            <a:xfrm>
              <a:off x="5300472" y="511492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FF0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16" name="object 2397"/>
            <p:cNvSpPr>
              <a:spLocks/>
            </p:cNvSpPr>
            <p:nvPr/>
          </p:nvSpPr>
          <p:spPr bwMode="auto">
            <a:xfrm>
              <a:off x="5342381" y="511492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05F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17" name="object 2398"/>
            <p:cNvSpPr>
              <a:spLocks/>
            </p:cNvSpPr>
            <p:nvPr/>
          </p:nvSpPr>
          <p:spPr bwMode="auto">
            <a:xfrm>
              <a:off x="5266943" y="511568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CE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18" name="object 2399"/>
            <p:cNvSpPr>
              <a:spLocks/>
            </p:cNvSpPr>
            <p:nvPr/>
          </p:nvSpPr>
          <p:spPr bwMode="auto">
            <a:xfrm>
              <a:off x="5295899" y="511568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D4D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19" name="object 2400"/>
            <p:cNvSpPr>
              <a:spLocks/>
            </p:cNvSpPr>
            <p:nvPr/>
          </p:nvSpPr>
          <p:spPr bwMode="auto">
            <a:xfrm>
              <a:off x="5341619" y="511568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A6A6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620" name="object 240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972" y="5116064"/>
              <a:ext cx="15849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1" name="object 2402"/>
            <p:cNvSpPr>
              <a:spLocks/>
            </p:cNvSpPr>
            <p:nvPr/>
          </p:nvSpPr>
          <p:spPr bwMode="auto">
            <a:xfrm>
              <a:off x="5266181" y="511644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DE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22" name="object 2403"/>
            <p:cNvSpPr>
              <a:spLocks/>
            </p:cNvSpPr>
            <p:nvPr/>
          </p:nvSpPr>
          <p:spPr bwMode="auto">
            <a:xfrm>
              <a:off x="5295137" y="511644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9D9C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23" name="object 2404"/>
            <p:cNvSpPr>
              <a:spLocks/>
            </p:cNvSpPr>
            <p:nvPr/>
          </p:nvSpPr>
          <p:spPr bwMode="auto">
            <a:xfrm>
              <a:off x="5341619" y="511644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55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24" name="object 2405"/>
            <p:cNvSpPr>
              <a:spLocks/>
            </p:cNvSpPr>
            <p:nvPr/>
          </p:nvSpPr>
          <p:spPr bwMode="auto">
            <a:xfrm>
              <a:off x="5063490" y="511720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25" name="object 2406"/>
            <p:cNvSpPr>
              <a:spLocks/>
            </p:cNvSpPr>
            <p:nvPr/>
          </p:nvSpPr>
          <p:spPr bwMode="auto">
            <a:xfrm>
              <a:off x="5292090" y="511720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FF0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26" name="object 2407"/>
            <p:cNvSpPr>
              <a:spLocks/>
            </p:cNvSpPr>
            <p:nvPr/>
          </p:nvSpPr>
          <p:spPr bwMode="auto">
            <a:xfrm>
              <a:off x="5295899" y="511720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383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27" name="object 2408"/>
            <p:cNvSpPr>
              <a:spLocks/>
            </p:cNvSpPr>
            <p:nvPr/>
          </p:nvSpPr>
          <p:spPr bwMode="auto">
            <a:xfrm>
              <a:off x="5340858" y="511720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584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28" name="object 2409"/>
            <p:cNvSpPr>
              <a:spLocks/>
            </p:cNvSpPr>
            <p:nvPr/>
          </p:nvSpPr>
          <p:spPr bwMode="auto">
            <a:xfrm>
              <a:off x="5296661" y="511796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E5E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29" name="object 2410"/>
            <p:cNvSpPr>
              <a:spLocks/>
            </p:cNvSpPr>
            <p:nvPr/>
          </p:nvSpPr>
          <p:spPr bwMode="auto">
            <a:xfrm>
              <a:off x="5340096" y="511796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8686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30" name="object 2411"/>
            <p:cNvSpPr>
              <a:spLocks/>
            </p:cNvSpPr>
            <p:nvPr/>
          </p:nvSpPr>
          <p:spPr bwMode="auto">
            <a:xfrm>
              <a:off x="5296661" y="511873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A7A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31" name="object 2412"/>
            <p:cNvSpPr>
              <a:spLocks/>
            </p:cNvSpPr>
            <p:nvPr/>
          </p:nvSpPr>
          <p:spPr bwMode="auto">
            <a:xfrm>
              <a:off x="5302758" y="512254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5F5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32" name="object 2413"/>
            <p:cNvSpPr>
              <a:spLocks/>
            </p:cNvSpPr>
            <p:nvPr/>
          </p:nvSpPr>
          <p:spPr bwMode="auto">
            <a:xfrm>
              <a:off x="5334761" y="512254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EE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33" name="object 2414"/>
            <p:cNvSpPr>
              <a:spLocks/>
            </p:cNvSpPr>
            <p:nvPr/>
          </p:nvSpPr>
          <p:spPr bwMode="auto">
            <a:xfrm>
              <a:off x="5337048" y="512254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170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34" name="object 2415"/>
            <p:cNvSpPr>
              <a:spLocks/>
            </p:cNvSpPr>
            <p:nvPr/>
          </p:nvSpPr>
          <p:spPr bwMode="auto">
            <a:xfrm>
              <a:off x="5108448" y="512330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DEFE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35" name="object 2416"/>
            <p:cNvSpPr>
              <a:spLocks/>
            </p:cNvSpPr>
            <p:nvPr/>
          </p:nvSpPr>
          <p:spPr bwMode="auto">
            <a:xfrm>
              <a:off x="5298948" y="512330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C7C7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36" name="object 2417"/>
            <p:cNvSpPr>
              <a:spLocks/>
            </p:cNvSpPr>
            <p:nvPr/>
          </p:nvSpPr>
          <p:spPr bwMode="auto">
            <a:xfrm>
              <a:off x="5336286" y="512330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F7E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37" name="object 2418"/>
            <p:cNvSpPr>
              <a:spLocks/>
            </p:cNvSpPr>
            <p:nvPr/>
          </p:nvSpPr>
          <p:spPr bwMode="auto">
            <a:xfrm>
              <a:off x="5301234" y="512406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05F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38" name="object 2419"/>
            <p:cNvSpPr>
              <a:spLocks/>
            </p:cNvSpPr>
            <p:nvPr/>
          </p:nvSpPr>
          <p:spPr bwMode="auto">
            <a:xfrm>
              <a:off x="5335524" y="512406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564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39" name="object 2420"/>
            <p:cNvSpPr>
              <a:spLocks/>
            </p:cNvSpPr>
            <p:nvPr/>
          </p:nvSpPr>
          <p:spPr bwMode="auto">
            <a:xfrm>
              <a:off x="5110734" y="512482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B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40" name="object 2421"/>
            <p:cNvSpPr>
              <a:spLocks/>
            </p:cNvSpPr>
            <p:nvPr/>
          </p:nvSpPr>
          <p:spPr bwMode="auto">
            <a:xfrm>
              <a:off x="5261610" y="512482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8FC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41" name="object 2422"/>
            <p:cNvSpPr>
              <a:spLocks/>
            </p:cNvSpPr>
            <p:nvPr/>
          </p:nvSpPr>
          <p:spPr bwMode="auto">
            <a:xfrm>
              <a:off x="5301234" y="512482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9B9B9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42" name="object 2423"/>
            <p:cNvSpPr>
              <a:spLocks/>
            </p:cNvSpPr>
            <p:nvPr/>
          </p:nvSpPr>
          <p:spPr bwMode="auto">
            <a:xfrm>
              <a:off x="5110734" y="512558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1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43" name="object 2424"/>
            <p:cNvSpPr>
              <a:spLocks/>
            </p:cNvSpPr>
            <p:nvPr/>
          </p:nvSpPr>
          <p:spPr bwMode="auto">
            <a:xfrm>
              <a:off x="5261610" y="512558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E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44" name="object 2425"/>
            <p:cNvSpPr>
              <a:spLocks/>
            </p:cNvSpPr>
            <p:nvPr/>
          </p:nvSpPr>
          <p:spPr bwMode="auto">
            <a:xfrm>
              <a:off x="5263134" y="512558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6F9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45" name="object 2426"/>
            <p:cNvSpPr>
              <a:spLocks/>
            </p:cNvSpPr>
            <p:nvPr/>
          </p:nvSpPr>
          <p:spPr bwMode="auto">
            <a:xfrm>
              <a:off x="5041392" y="513092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46" name="object 2427"/>
            <p:cNvSpPr>
              <a:spLocks/>
            </p:cNvSpPr>
            <p:nvPr/>
          </p:nvSpPr>
          <p:spPr bwMode="auto">
            <a:xfrm>
              <a:off x="5042154" y="513168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DFFD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47" name="object 2428"/>
            <p:cNvSpPr>
              <a:spLocks/>
            </p:cNvSpPr>
            <p:nvPr/>
          </p:nvSpPr>
          <p:spPr bwMode="auto">
            <a:xfrm>
              <a:off x="5157216" y="513168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CACAC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48" name="object 2429"/>
            <p:cNvSpPr>
              <a:spLocks/>
            </p:cNvSpPr>
            <p:nvPr/>
          </p:nvSpPr>
          <p:spPr bwMode="auto">
            <a:xfrm>
              <a:off x="5157216" y="513244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B7B7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49" name="object 2430"/>
            <p:cNvSpPr>
              <a:spLocks/>
            </p:cNvSpPr>
            <p:nvPr/>
          </p:nvSpPr>
          <p:spPr bwMode="auto">
            <a:xfrm>
              <a:off x="5337810" y="514082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4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50" name="object 2431"/>
            <p:cNvSpPr>
              <a:spLocks/>
            </p:cNvSpPr>
            <p:nvPr/>
          </p:nvSpPr>
          <p:spPr bwMode="auto">
            <a:xfrm>
              <a:off x="5155692" y="514159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C6C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51" name="object 2432"/>
            <p:cNvSpPr>
              <a:spLocks/>
            </p:cNvSpPr>
            <p:nvPr/>
          </p:nvSpPr>
          <p:spPr bwMode="auto">
            <a:xfrm>
              <a:off x="5200649" y="514159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868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52" name="object 2433"/>
            <p:cNvSpPr>
              <a:spLocks/>
            </p:cNvSpPr>
            <p:nvPr/>
          </p:nvSpPr>
          <p:spPr bwMode="auto">
            <a:xfrm>
              <a:off x="5303519" y="514159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53" name="object 2434"/>
            <p:cNvSpPr>
              <a:spLocks/>
            </p:cNvSpPr>
            <p:nvPr/>
          </p:nvSpPr>
          <p:spPr bwMode="auto">
            <a:xfrm>
              <a:off x="5331713" y="514768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E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54" name="object 2435"/>
            <p:cNvSpPr>
              <a:spLocks/>
            </p:cNvSpPr>
            <p:nvPr/>
          </p:nvSpPr>
          <p:spPr bwMode="auto">
            <a:xfrm>
              <a:off x="5157978" y="514844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1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55" name="object 2436"/>
            <p:cNvSpPr>
              <a:spLocks/>
            </p:cNvSpPr>
            <p:nvPr/>
          </p:nvSpPr>
          <p:spPr bwMode="auto">
            <a:xfrm>
              <a:off x="5170931" y="51484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2E2E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56" name="object 2437"/>
            <p:cNvSpPr>
              <a:spLocks/>
            </p:cNvSpPr>
            <p:nvPr/>
          </p:nvSpPr>
          <p:spPr bwMode="auto">
            <a:xfrm>
              <a:off x="5200649" y="514844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767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57" name="object 2438"/>
            <p:cNvSpPr>
              <a:spLocks/>
            </p:cNvSpPr>
            <p:nvPr/>
          </p:nvSpPr>
          <p:spPr bwMode="auto">
            <a:xfrm>
              <a:off x="5305805" y="514844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658" name="object 243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854" y="5148068"/>
              <a:ext cx="24384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object 2440"/>
            <p:cNvSpPr>
              <a:spLocks/>
            </p:cNvSpPr>
            <p:nvPr/>
          </p:nvSpPr>
          <p:spPr bwMode="auto">
            <a:xfrm>
              <a:off x="5329428" y="515073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0F0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60" name="object 2441"/>
            <p:cNvSpPr>
              <a:spLocks/>
            </p:cNvSpPr>
            <p:nvPr/>
          </p:nvSpPr>
          <p:spPr bwMode="auto">
            <a:xfrm>
              <a:off x="5331713" y="515073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DE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61" name="object 2442"/>
            <p:cNvSpPr>
              <a:spLocks/>
            </p:cNvSpPr>
            <p:nvPr/>
          </p:nvSpPr>
          <p:spPr bwMode="auto">
            <a:xfrm>
              <a:off x="5170931" y="515149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2D2D2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62" name="object 2443"/>
            <p:cNvSpPr>
              <a:spLocks/>
            </p:cNvSpPr>
            <p:nvPr/>
          </p:nvSpPr>
          <p:spPr bwMode="auto">
            <a:xfrm>
              <a:off x="5200649" y="515149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766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63" name="object 2444"/>
            <p:cNvSpPr>
              <a:spLocks/>
            </p:cNvSpPr>
            <p:nvPr/>
          </p:nvSpPr>
          <p:spPr bwMode="auto">
            <a:xfrm>
              <a:off x="5305805" y="515149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8FC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664" name="object 244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092" y="5151116"/>
              <a:ext cx="24384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" name="object 2446"/>
            <p:cNvSpPr>
              <a:spLocks/>
            </p:cNvSpPr>
            <p:nvPr/>
          </p:nvSpPr>
          <p:spPr bwMode="auto">
            <a:xfrm>
              <a:off x="5332475" y="515149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D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66" name="object 2447"/>
            <p:cNvSpPr>
              <a:spLocks/>
            </p:cNvSpPr>
            <p:nvPr/>
          </p:nvSpPr>
          <p:spPr bwMode="auto">
            <a:xfrm>
              <a:off x="5170931" y="515225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2D2D2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67" name="object 2448"/>
            <p:cNvSpPr>
              <a:spLocks/>
            </p:cNvSpPr>
            <p:nvPr/>
          </p:nvSpPr>
          <p:spPr bwMode="auto">
            <a:xfrm>
              <a:off x="5200649" y="515225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968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68" name="object 2449"/>
            <p:cNvSpPr>
              <a:spLocks/>
            </p:cNvSpPr>
            <p:nvPr/>
          </p:nvSpPr>
          <p:spPr bwMode="auto">
            <a:xfrm>
              <a:off x="5305043" y="515225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CE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669" name="object 245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330" y="5151878"/>
              <a:ext cx="24384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object 2451"/>
            <p:cNvSpPr>
              <a:spLocks/>
            </p:cNvSpPr>
            <p:nvPr/>
          </p:nvSpPr>
          <p:spPr bwMode="auto">
            <a:xfrm>
              <a:off x="5305043" y="515378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C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71" name="object 2452"/>
            <p:cNvSpPr>
              <a:spLocks/>
            </p:cNvSpPr>
            <p:nvPr/>
          </p:nvSpPr>
          <p:spPr bwMode="auto">
            <a:xfrm>
              <a:off x="5327904" y="515378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A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72" name="object 2453"/>
            <p:cNvSpPr>
              <a:spLocks/>
            </p:cNvSpPr>
            <p:nvPr/>
          </p:nvSpPr>
          <p:spPr bwMode="auto">
            <a:xfrm>
              <a:off x="5337810" y="515530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73" name="object 2454"/>
            <p:cNvSpPr>
              <a:spLocks/>
            </p:cNvSpPr>
            <p:nvPr/>
          </p:nvSpPr>
          <p:spPr bwMode="auto">
            <a:xfrm>
              <a:off x="5170931" y="515606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2D2D2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74" name="object 2455"/>
            <p:cNvSpPr>
              <a:spLocks/>
            </p:cNvSpPr>
            <p:nvPr/>
          </p:nvSpPr>
          <p:spPr bwMode="auto">
            <a:xfrm>
              <a:off x="5200649" y="515606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666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75" name="object 2456"/>
            <p:cNvSpPr>
              <a:spLocks/>
            </p:cNvSpPr>
            <p:nvPr/>
          </p:nvSpPr>
          <p:spPr bwMode="auto">
            <a:xfrm>
              <a:off x="5242560" y="515606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2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76" name="object 2457"/>
            <p:cNvSpPr>
              <a:spLocks/>
            </p:cNvSpPr>
            <p:nvPr/>
          </p:nvSpPr>
          <p:spPr bwMode="auto">
            <a:xfrm>
              <a:off x="5156454" y="516521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FEFF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77" name="object 2458"/>
            <p:cNvSpPr>
              <a:spLocks/>
            </p:cNvSpPr>
            <p:nvPr/>
          </p:nvSpPr>
          <p:spPr bwMode="auto">
            <a:xfrm>
              <a:off x="5170931" y="516521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2D2D2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78" name="object 2459"/>
            <p:cNvSpPr>
              <a:spLocks/>
            </p:cNvSpPr>
            <p:nvPr/>
          </p:nvSpPr>
          <p:spPr bwMode="auto">
            <a:xfrm>
              <a:off x="5231892" y="516673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FEF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79" name="object 2460"/>
            <p:cNvSpPr>
              <a:spLocks/>
            </p:cNvSpPr>
            <p:nvPr/>
          </p:nvSpPr>
          <p:spPr bwMode="auto">
            <a:xfrm>
              <a:off x="5293613" y="516673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E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80" name="object 2461"/>
            <p:cNvSpPr>
              <a:spLocks/>
            </p:cNvSpPr>
            <p:nvPr/>
          </p:nvSpPr>
          <p:spPr bwMode="auto">
            <a:xfrm>
              <a:off x="5297424" y="516673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81" name="object 2462"/>
            <p:cNvSpPr>
              <a:spLocks/>
            </p:cNvSpPr>
            <p:nvPr/>
          </p:nvSpPr>
          <p:spPr bwMode="auto">
            <a:xfrm>
              <a:off x="5324855" y="516673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E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82" name="object 2463"/>
            <p:cNvSpPr>
              <a:spLocks/>
            </p:cNvSpPr>
            <p:nvPr/>
          </p:nvSpPr>
          <p:spPr bwMode="auto">
            <a:xfrm>
              <a:off x="5296661" y="516826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83" name="object 2464"/>
            <p:cNvSpPr>
              <a:spLocks/>
            </p:cNvSpPr>
            <p:nvPr/>
          </p:nvSpPr>
          <p:spPr bwMode="auto">
            <a:xfrm>
              <a:off x="5148072" y="516902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3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84" name="object 2465"/>
            <p:cNvSpPr>
              <a:spLocks/>
            </p:cNvSpPr>
            <p:nvPr/>
          </p:nvSpPr>
          <p:spPr bwMode="auto">
            <a:xfrm>
              <a:off x="5154167" y="516902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1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85" name="object 2466"/>
            <p:cNvSpPr>
              <a:spLocks/>
            </p:cNvSpPr>
            <p:nvPr/>
          </p:nvSpPr>
          <p:spPr bwMode="auto">
            <a:xfrm>
              <a:off x="5157216" y="516902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8787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86" name="object 2467"/>
            <p:cNvSpPr>
              <a:spLocks/>
            </p:cNvSpPr>
            <p:nvPr/>
          </p:nvSpPr>
          <p:spPr bwMode="auto">
            <a:xfrm>
              <a:off x="5170931" y="516902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2C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87" name="object 2468"/>
            <p:cNvSpPr>
              <a:spLocks/>
            </p:cNvSpPr>
            <p:nvPr/>
          </p:nvSpPr>
          <p:spPr bwMode="auto">
            <a:xfrm>
              <a:off x="5234940" y="516902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2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88" name="object 2469"/>
            <p:cNvSpPr>
              <a:spLocks/>
            </p:cNvSpPr>
            <p:nvPr/>
          </p:nvSpPr>
          <p:spPr bwMode="auto">
            <a:xfrm>
              <a:off x="5151119" y="516978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2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89" name="object 2470"/>
            <p:cNvSpPr>
              <a:spLocks/>
            </p:cNvSpPr>
            <p:nvPr/>
          </p:nvSpPr>
          <p:spPr bwMode="auto">
            <a:xfrm>
              <a:off x="5156454" y="516978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5656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90" name="object 2471"/>
            <p:cNvSpPr>
              <a:spLocks/>
            </p:cNvSpPr>
            <p:nvPr/>
          </p:nvSpPr>
          <p:spPr bwMode="auto">
            <a:xfrm>
              <a:off x="5170931" y="516978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2C2B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91" name="object 2472"/>
            <p:cNvSpPr>
              <a:spLocks/>
            </p:cNvSpPr>
            <p:nvPr/>
          </p:nvSpPr>
          <p:spPr bwMode="auto">
            <a:xfrm>
              <a:off x="5151881" y="517054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1F1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92" name="object 2473"/>
            <p:cNvSpPr>
              <a:spLocks/>
            </p:cNvSpPr>
            <p:nvPr/>
          </p:nvSpPr>
          <p:spPr bwMode="auto">
            <a:xfrm>
              <a:off x="5155692" y="517054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8696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93" name="object 2474"/>
            <p:cNvSpPr>
              <a:spLocks/>
            </p:cNvSpPr>
            <p:nvPr/>
          </p:nvSpPr>
          <p:spPr bwMode="auto">
            <a:xfrm>
              <a:off x="5170931" y="517054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2E2D2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94" name="object 2475"/>
            <p:cNvSpPr>
              <a:spLocks/>
            </p:cNvSpPr>
            <p:nvPr/>
          </p:nvSpPr>
          <p:spPr bwMode="auto">
            <a:xfrm>
              <a:off x="5149596" y="517130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2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95" name="object 2476"/>
            <p:cNvSpPr>
              <a:spLocks/>
            </p:cNvSpPr>
            <p:nvPr/>
          </p:nvSpPr>
          <p:spPr bwMode="auto">
            <a:xfrm>
              <a:off x="5154930" y="517130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76767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96" name="object 2477"/>
            <p:cNvSpPr>
              <a:spLocks/>
            </p:cNvSpPr>
            <p:nvPr/>
          </p:nvSpPr>
          <p:spPr bwMode="auto">
            <a:xfrm>
              <a:off x="5170169" y="517130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4645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97" name="object 2478"/>
            <p:cNvSpPr>
              <a:spLocks/>
            </p:cNvSpPr>
            <p:nvPr/>
          </p:nvSpPr>
          <p:spPr bwMode="auto">
            <a:xfrm>
              <a:off x="5153405" y="517207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62616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98" name="object 2479"/>
            <p:cNvSpPr>
              <a:spLocks/>
            </p:cNvSpPr>
            <p:nvPr/>
          </p:nvSpPr>
          <p:spPr bwMode="auto">
            <a:xfrm>
              <a:off x="5170169" y="517207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53535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699" name="object 2480"/>
            <p:cNvSpPr>
              <a:spLocks/>
            </p:cNvSpPr>
            <p:nvPr/>
          </p:nvSpPr>
          <p:spPr bwMode="auto">
            <a:xfrm>
              <a:off x="5164836" y="517740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DEE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00" name="object 2481"/>
            <p:cNvSpPr>
              <a:spLocks/>
            </p:cNvSpPr>
            <p:nvPr/>
          </p:nvSpPr>
          <p:spPr bwMode="auto">
            <a:xfrm>
              <a:off x="5173980" y="517740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DEE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01" name="object 2482"/>
            <p:cNvSpPr>
              <a:spLocks/>
            </p:cNvSpPr>
            <p:nvPr/>
          </p:nvSpPr>
          <p:spPr bwMode="auto">
            <a:xfrm>
              <a:off x="5200649" y="517740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C9CA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02" name="object 2483"/>
            <p:cNvSpPr>
              <a:spLocks/>
            </p:cNvSpPr>
            <p:nvPr/>
          </p:nvSpPr>
          <p:spPr bwMode="auto">
            <a:xfrm>
              <a:off x="5225034" y="517740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FEF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03" name="object 2484"/>
            <p:cNvSpPr>
              <a:spLocks/>
            </p:cNvSpPr>
            <p:nvPr/>
          </p:nvSpPr>
          <p:spPr bwMode="auto">
            <a:xfrm>
              <a:off x="5228081" y="517740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CEDF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04" name="object 2485"/>
            <p:cNvSpPr>
              <a:spLocks/>
            </p:cNvSpPr>
            <p:nvPr/>
          </p:nvSpPr>
          <p:spPr bwMode="auto">
            <a:xfrm>
              <a:off x="5242560" y="517740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9FA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05" name="object 2486"/>
            <p:cNvSpPr>
              <a:spLocks/>
            </p:cNvSpPr>
            <p:nvPr/>
          </p:nvSpPr>
          <p:spPr bwMode="auto">
            <a:xfrm>
              <a:off x="5052822" y="517816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D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06" name="object 2487"/>
            <p:cNvSpPr>
              <a:spLocks/>
            </p:cNvSpPr>
            <p:nvPr/>
          </p:nvSpPr>
          <p:spPr bwMode="auto">
            <a:xfrm>
              <a:off x="5083302" y="517816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07" name="object 2488"/>
            <p:cNvSpPr>
              <a:spLocks/>
            </p:cNvSpPr>
            <p:nvPr/>
          </p:nvSpPr>
          <p:spPr bwMode="auto">
            <a:xfrm>
              <a:off x="5139690" y="517816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5E5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08" name="object 2489"/>
            <p:cNvSpPr>
              <a:spLocks/>
            </p:cNvSpPr>
            <p:nvPr/>
          </p:nvSpPr>
          <p:spPr bwMode="auto">
            <a:xfrm>
              <a:off x="5147310" y="517816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9FA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09" name="object 2490"/>
            <p:cNvSpPr>
              <a:spLocks/>
            </p:cNvSpPr>
            <p:nvPr/>
          </p:nvSpPr>
          <p:spPr bwMode="auto">
            <a:xfrm>
              <a:off x="5151119" y="517816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3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10" name="object 2491"/>
            <p:cNvSpPr>
              <a:spLocks/>
            </p:cNvSpPr>
            <p:nvPr/>
          </p:nvSpPr>
          <p:spPr bwMode="auto">
            <a:xfrm>
              <a:off x="5202174" y="517816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9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11" name="object 2492"/>
            <p:cNvSpPr>
              <a:spLocks/>
            </p:cNvSpPr>
            <p:nvPr/>
          </p:nvSpPr>
          <p:spPr bwMode="auto">
            <a:xfrm>
              <a:off x="5220461" y="517892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2F3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12" name="object 2493"/>
            <p:cNvSpPr>
              <a:spLocks/>
            </p:cNvSpPr>
            <p:nvPr/>
          </p:nvSpPr>
          <p:spPr bwMode="auto">
            <a:xfrm>
              <a:off x="5146548" y="524293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8FE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13" name="object 2494"/>
            <p:cNvSpPr>
              <a:spLocks/>
            </p:cNvSpPr>
            <p:nvPr/>
          </p:nvSpPr>
          <p:spPr bwMode="auto">
            <a:xfrm>
              <a:off x="5100066" y="524369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5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14" name="object 2495"/>
            <p:cNvSpPr>
              <a:spLocks/>
            </p:cNvSpPr>
            <p:nvPr/>
          </p:nvSpPr>
          <p:spPr bwMode="auto">
            <a:xfrm>
              <a:off x="5098542" y="524445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E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15" name="object 2496"/>
            <p:cNvSpPr>
              <a:spLocks/>
            </p:cNvSpPr>
            <p:nvPr/>
          </p:nvSpPr>
          <p:spPr bwMode="auto">
            <a:xfrm>
              <a:off x="5144261" y="524445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C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16" name="object 2497"/>
            <p:cNvSpPr>
              <a:spLocks/>
            </p:cNvSpPr>
            <p:nvPr/>
          </p:nvSpPr>
          <p:spPr bwMode="auto">
            <a:xfrm>
              <a:off x="5144261" y="524522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E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17" name="object 2498"/>
            <p:cNvSpPr>
              <a:spLocks/>
            </p:cNvSpPr>
            <p:nvPr/>
          </p:nvSpPr>
          <p:spPr bwMode="auto">
            <a:xfrm>
              <a:off x="5158740" y="524598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18" name="object 2499"/>
            <p:cNvSpPr>
              <a:spLocks/>
            </p:cNvSpPr>
            <p:nvPr/>
          </p:nvSpPr>
          <p:spPr bwMode="auto">
            <a:xfrm>
              <a:off x="5189219" y="524598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E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19" name="object 2500"/>
            <p:cNvSpPr>
              <a:spLocks/>
            </p:cNvSpPr>
            <p:nvPr/>
          </p:nvSpPr>
          <p:spPr bwMode="auto">
            <a:xfrm>
              <a:off x="5218175" y="5245221"/>
              <a:ext cx="53340" cy="1270"/>
            </a:xfrm>
            <a:custGeom>
              <a:avLst/>
              <a:gdLst>
                <a:gd name="T0" fmla="*/ 0 w 53339"/>
                <a:gd name="T1" fmla="*/ 762 h 1270"/>
                <a:gd name="T2" fmla="*/ 762 w 53339"/>
                <a:gd name="T3" fmla="*/ 762 h 1270"/>
                <a:gd name="T4" fmla="*/ 52577 w 53339"/>
                <a:gd name="T5" fmla="*/ 0 h 1270"/>
                <a:gd name="T6" fmla="*/ 53339 w 53339"/>
                <a:gd name="T7" fmla="*/ 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339" h="1270">
                  <a:moveTo>
                    <a:pt x="0" y="762"/>
                  </a:moveTo>
                  <a:lnTo>
                    <a:pt x="762" y="762"/>
                  </a:lnTo>
                </a:path>
                <a:path w="53339" h="1270">
                  <a:moveTo>
                    <a:pt x="52577" y="0"/>
                  </a:moveTo>
                  <a:lnTo>
                    <a:pt x="53339" y="0"/>
                  </a:lnTo>
                </a:path>
              </a:pathLst>
            </a:custGeom>
            <a:noFill/>
            <a:ln w="3175">
              <a:solidFill>
                <a:srgbClr val="F3F3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20" name="object 2501"/>
            <p:cNvSpPr>
              <a:spLocks/>
            </p:cNvSpPr>
            <p:nvPr/>
          </p:nvSpPr>
          <p:spPr bwMode="auto">
            <a:xfrm>
              <a:off x="5221224" y="5245983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E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21" name="object 2502"/>
            <p:cNvSpPr>
              <a:spLocks/>
            </p:cNvSpPr>
            <p:nvPr/>
          </p:nvSpPr>
          <p:spPr bwMode="auto">
            <a:xfrm>
              <a:off x="5228843" y="524598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4F4F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722" name="object 250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130" y="5245602"/>
              <a:ext cx="42672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" name="object 2504"/>
            <p:cNvSpPr>
              <a:spLocks/>
            </p:cNvSpPr>
            <p:nvPr/>
          </p:nvSpPr>
          <p:spPr bwMode="auto">
            <a:xfrm>
              <a:off x="5152643" y="524674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24" name="object 2505"/>
            <p:cNvSpPr>
              <a:spLocks/>
            </p:cNvSpPr>
            <p:nvPr/>
          </p:nvSpPr>
          <p:spPr bwMode="auto">
            <a:xfrm>
              <a:off x="5155692" y="524674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3F4F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25" name="object 2506"/>
            <p:cNvSpPr>
              <a:spLocks/>
            </p:cNvSpPr>
            <p:nvPr/>
          </p:nvSpPr>
          <p:spPr bwMode="auto">
            <a:xfrm>
              <a:off x="5224272" y="524674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DFE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26" name="object 2507"/>
            <p:cNvSpPr>
              <a:spLocks/>
            </p:cNvSpPr>
            <p:nvPr/>
          </p:nvSpPr>
          <p:spPr bwMode="auto">
            <a:xfrm>
              <a:off x="5226558" y="524674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CFA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27" name="object 2508"/>
            <p:cNvSpPr>
              <a:spLocks/>
            </p:cNvSpPr>
            <p:nvPr/>
          </p:nvSpPr>
          <p:spPr bwMode="auto">
            <a:xfrm>
              <a:off x="5153405" y="524750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28" name="object 2509"/>
            <p:cNvSpPr>
              <a:spLocks/>
            </p:cNvSpPr>
            <p:nvPr/>
          </p:nvSpPr>
          <p:spPr bwMode="auto">
            <a:xfrm>
              <a:off x="5179313" y="524750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D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29" name="object 2510"/>
            <p:cNvSpPr>
              <a:spLocks/>
            </p:cNvSpPr>
            <p:nvPr/>
          </p:nvSpPr>
          <p:spPr bwMode="auto">
            <a:xfrm>
              <a:off x="5219699" y="524750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C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30" name="object 2511"/>
            <p:cNvSpPr>
              <a:spLocks/>
            </p:cNvSpPr>
            <p:nvPr/>
          </p:nvSpPr>
          <p:spPr bwMode="auto">
            <a:xfrm>
              <a:off x="5227319" y="524750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E9FE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31" name="object 2512"/>
            <p:cNvSpPr>
              <a:spLocks/>
            </p:cNvSpPr>
            <p:nvPr/>
          </p:nvSpPr>
          <p:spPr bwMode="auto">
            <a:xfrm>
              <a:off x="5154930" y="524827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2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32" name="object 2513"/>
            <p:cNvSpPr>
              <a:spLocks/>
            </p:cNvSpPr>
            <p:nvPr/>
          </p:nvSpPr>
          <p:spPr bwMode="auto">
            <a:xfrm>
              <a:off x="5205222" y="524827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D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33" name="object 2514"/>
            <p:cNvSpPr>
              <a:spLocks/>
            </p:cNvSpPr>
            <p:nvPr/>
          </p:nvSpPr>
          <p:spPr bwMode="auto">
            <a:xfrm>
              <a:off x="5218937" y="524827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34" name="object 2515"/>
            <p:cNvSpPr>
              <a:spLocks/>
            </p:cNvSpPr>
            <p:nvPr/>
          </p:nvSpPr>
          <p:spPr bwMode="auto">
            <a:xfrm>
              <a:off x="5221224" y="524827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8F8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35" name="object 2516"/>
            <p:cNvSpPr>
              <a:spLocks/>
            </p:cNvSpPr>
            <p:nvPr/>
          </p:nvSpPr>
          <p:spPr bwMode="auto">
            <a:xfrm>
              <a:off x="5225034" y="5248271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DAD9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36" name="object 2517"/>
            <p:cNvSpPr>
              <a:spLocks/>
            </p:cNvSpPr>
            <p:nvPr/>
          </p:nvSpPr>
          <p:spPr bwMode="auto">
            <a:xfrm>
              <a:off x="5265419" y="524979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E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37" name="object 2518"/>
            <p:cNvSpPr>
              <a:spLocks/>
            </p:cNvSpPr>
            <p:nvPr/>
          </p:nvSpPr>
          <p:spPr bwMode="auto">
            <a:xfrm>
              <a:off x="5106924" y="525055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C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38" name="object 2519"/>
            <p:cNvSpPr>
              <a:spLocks/>
            </p:cNvSpPr>
            <p:nvPr/>
          </p:nvSpPr>
          <p:spPr bwMode="auto">
            <a:xfrm>
              <a:off x="5158740" y="525055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EFE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39" name="object 2520"/>
            <p:cNvSpPr>
              <a:spLocks/>
            </p:cNvSpPr>
            <p:nvPr/>
          </p:nvSpPr>
          <p:spPr bwMode="auto">
            <a:xfrm>
              <a:off x="5167122" y="525055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DE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40" name="object 2521"/>
            <p:cNvSpPr>
              <a:spLocks/>
            </p:cNvSpPr>
            <p:nvPr/>
          </p:nvSpPr>
          <p:spPr bwMode="auto">
            <a:xfrm>
              <a:off x="5168646" y="5250557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8FC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41" name="object 2522"/>
            <p:cNvSpPr>
              <a:spLocks/>
            </p:cNvSpPr>
            <p:nvPr/>
          </p:nvSpPr>
          <p:spPr bwMode="auto">
            <a:xfrm>
              <a:off x="5194554" y="525055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EF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42" name="object 2523"/>
            <p:cNvSpPr>
              <a:spLocks/>
            </p:cNvSpPr>
            <p:nvPr/>
          </p:nvSpPr>
          <p:spPr bwMode="auto">
            <a:xfrm>
              <a:off x="5212842" y="525055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43" name="object 2524"/>
            <p:cNvSpPr>
              <a:spLocks/>
            </p:cNvSpPr>
            <p:nvPr/>
          </p:nvSpPr>
          <p:spPr bwMode="auto">
            <a:xfrm>
              <a:off x="5265419" y="525055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6F7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44" name="object 2525"/>
            <p:cNvSpPr>
              <a:spLocks/>
            </p:cNvSpPr>
            <p:nvPr/>
          </p:nvSpPr>
          <p:spPr bwMode="auto">
            <a:xfrm>
              <a:off x="5109210" y="525131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A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45" name="object 2526"/>
            <p:cNvSpPr>
              <a:spLocks/>
            </p:cNvSpPr>
            <p:nvPr/>
          </p:nvSpPr>
          <p:spPr bwMode="auto">
            <a:xfrm>
              <a:off x="5113781" y="525131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4F6F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46" name="object 2527"/>
            <p:cNvSpPr>
              <a:spLocks/>
            </p:cNvSpPr>
            <p:nvPr/>
          </p:nvSpPr>
          <p:spPr bwMode="auto">
            <a:xfrm>
              <a:off x="5262372" y="525131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EFE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47" name="object 2528"/>
            <p:cNvSpPr>
              <a:spLocks/>
            </p:cNvSpPr>
            <p:nvPr/>
          </p:nvSpPr>
          <p:spPr bwMode="auto">
            <a:xfrm>
              <a:off x="5114543" y="525588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B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48" name="object 2529"/>
            <p:cNvSpPr>
              <a:spLocks/>
            </p:cNvSpPr>
            <p:nvPr/>
          </p:nvSpPr>
          <p:spPr bwMode="auto">
            <a:xfrm>
              <a:off x="5119878" y="5255889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EBF5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49" name="object 2530"/>
            <p:cNvSpPr>
              <a:spLocks/>
            </p:cNvSpPr>
            <p:nvPr/>
          </p:nvSpPr>
          <p:spPr bwMode="auto">
            <a:xfrm>
              <a:off x="5213604" y="527570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50" name="object 2531"/>
            <p:cNvSpPr>
              <a:spLocks/>
            </p:cNvSpPr>
            <p:nvPr/>
          </p:nvSpPr>
          <p:spPr bwMode="auto">
            <a:xfrm>
              <a:off x="5221224" y="527570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C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51" name="object 2532"/>
            <p:cNvSpPr>
              <a:spLocks/>
            </p:cNvSpPr>
            <p:nvPr/>
          </p:nvSpPr>
          <p:spPr bwMode="auto">
            <a:xfrm>
              <a:off x="5222748" y="527570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52" name="object 2533"/>
            <p:cNvSpPr>
              <a:spLocks/>
            </p:cNvSpPr>
            <p:nvPr/>
          </p:nvSpPr>
          <p:spPr bwMode="auto">
            <a:xfrm>
              <a:off x="5151881" y="527646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C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53" name="object 2534"/>
            <p:cNvSpPr>
              <a:spLocks/>
            </p:cNvSpPr>
            <p:nvPr/>
          </p:nvSpPr>
          <p:spPr bwMode="auto">
            <a:xfrm>
              <a:off x="5161025" y="527646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C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54" name="object 2535"/>
            <p:cNvSpPr>
              <a:spLocks/>
            </p:cNvSpPr>
            <p:nvPr/>
          </p:nvSpPr>
          <p:spPr bwMode="auto">
            <a:xfrm>
              <a:off x="5162549" y="5276463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9FC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55" name="object 2536"/>
            <p:cNvSpPr>
              <a:spLocks/>
            </p:cNvSpPr>
            <p:nvPr/>
          </p:nvSpPr>
          <p:spPr bwMode="auto">
            <a:xfrm>
              <a:off x="5224272" y="5277227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CFEF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56" name="object 2537"/>
            <p:cNvSpPr>
              <a:spLocks/>
            </p:cNvSpPr>
            <p:nvPr/>
          </p:nvSpPr>
          <p:spPr bwMode="auto">
            <a:xfrm>
              <a:off x="5225796" y="5277989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57" name="object 2538"/>
            <p:cNvSpPr>
              <a:spLocks/>
            </p:cNvSpPr>
            <p:nvPr/>
          </p:nvSpPr>
          <p:spPr bwMode="auto">
            <a:xfrm>
              <a:off x="5198363" y="5277989"/>
              <a:ext cx="29845" cy="1270"/>
            </a:xfrm>
            <a:custGeom>
              <a:avLst/>
              <a:gdLst>
                <a:gd name="T0" fmla="*/ 28956 w 29845"/>
                <a:gd name="T1" fmla="*/ 0 h 1270"/>
                <a:gd name="T2" fmla="*/ 29718 w 29845"/>
                <a:gd name="T3" fmla="*/ 0 h 1270"/>
                <a:gd name="T4" fmla="*/ 0 w 29845"/>
                <a:gd name="T5" fmla="*/ 762 h 1270"/>
                <a:gd name="T6" fmla="*/ 762 w 29845"/>
                <a:gd name="T7" fmla="*/ 762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45" h="1270">
                  <a:moveTo>
                    <a:pt x="28956" y="0"/>
                  </a:moveTo>
                  <a:lnTo>
                    <a:pt x="29718" y="0"/>
                  </a:lnTo>
                </a:path>
                <a:path w="29845" h="1270">
                  <a:moveTo>
                    <a:pt x="0" y="762"/>
                  </a:moveTo>
                  <a:lnTo>
                    <a:pt x="762" y="762"/>
                  </a:lnTo>
                </a:path>
              </a:pathLst>
            </a:custGeom>
            <a:noFill/>
            <a:ln w="3175">
              <a:solidFill>
                <a:srgbClr val="FA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58" name="object 2539"/>
            <p:cNvSpPr>
              <a:spLocks/>
            </p:cNvSpPr>
            <p:nvPr/>
          </p:nvSpPr>
          <p:spPr bwMode="auto">
            <a:xfrm>
              <a:off x="5199887" y="5278751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59" name="object 2540"/>
            <p:cNvSpPr>
              <a:spLocks/>
            </p:cNvSpPr>
            <p:nvPr/>
          </p:nvSpPr>
          <p:spPr bwMode="auto">
            <a:xfrm>
              <a:off x="5148834" y="528027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C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60" name="object 2541"/>
            <p:cNvSpPr>
              <a:spLocks/>
            </p:cNvSpPr>
            <p:nvPr/>
          </p:nvSpPr>
          <p:spPr bwMode="auto">
            <a:xfrm>
              <a:off x="5150358" y="528027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61" name="object 2542"/>
            <p:cNvSpPr>
              <a:spLocks/>
            </p:cNvSpPr>
            <p:nvPr/>
          </p:nvSpPr>
          <p:spPr bwMode="auto">
            <a:xfrm>
              <a:off x="5158740" y="528027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AFDF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62" name="object 2543"/>
            <p:cNvSpPr>
              <a:spLocks/>
            </p:cNvSpPr>
            <p:nvPr/>
          </p:nvSpPr>
          <p:spPr bwMode="auto">
            <a:xfrm>
              <a:off x="5218175" y="5280275"/>
              <a:ext cx="6350" cy="0"/>
            </a:xfrm>
            <a:custGeom>
              <a:avLst/>
              <a:gdLst>
                <a:gd name="T0" fmla="*/ 0 w 6350"/>
                <a:gd name="T1" fmla="*/ 6096 w 6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noFill/>
            <a:ln w="3175">
              <a:solidFill>
                <a:srgbClr val="FDFEF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763" name="object 2544"/>
            <p:cNvSpPr>
              <a:spLocks/>
            </p:cNvSpPr>
            <p:nvPr/>
          </p:nvSpPr>
          <p:spPr bwMode="auto">
            <a:xfrm>
              <a:off x="5220461" y="5280275"/>
              <a:ext cx="1270" cy="0"/>
            </a:xfrm>
            <a:custGeom>
              <a:avLst/>
              <a:gdLst>
                <a:gd name="T0" fmla="*/ 0 w 1270"/>
                <a:gd name="T1" fmla="*/ 762 w 12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70">
                  <a:moveTo>
                    <a:pt x="0" y="0"/>
                  </a:moveTo>
                  <a:lnTo>
                    <a:pt x="762" y="0"/>
                  </a:lnTo>
                </a:path>
              </a:pathLst>
            </a:custGeom>
            <a:noFill/>
            <a:ln w="3175">
              <a:solidFill>
                <a:srgbClr val="FBFDF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764" name="object 254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96" y="4829552"/>
              <a:ext cx="738574" cy="520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5" name="object 2546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96" y="4829552"/>
              <a:ext cx="4572000" cy="342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9" name="Titolo 1"/>
          <p:cNvSpPr>
            <a:spLocks noGrp="1"/>
          </p:cNvSpPr>
          <p:nvPr>
            <p:ph type="title"/>
          </p:nvPr>
        </p:nvSpPr>
        <p:spPr>
          <a:xfrm>
            <a:off x="3023828" y="188640"/>
            <a:ext cx="3096344" cy="1100218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CC0000"/>
                </a:solidFill>
              </a:rPr>
              <a:t>…  incendi</a:t>
            </a:r>
          </a:p>
        </p:txBody>
      </p:sp>
    </p:spTree>
    <p:extLst>
      <p:ext uri="{BB962C8B-B14F-4D97-AF65-F5344CB8AC3E}">
        <p14:creationId xmlns:p14="http://schemas.microsoft.com/office/powerpoint/2010/main" val="94488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2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33172"/>
            <a:ext cx="7848872" cy="48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27816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CC0000"/>
                </a:solidFill>
              </a:rPr>
              <a:t>… e sversamenti in mare</a:t>
            </a:r>
          </a:p>
        </p:txBody>
      </p:sp>
    </p:spTree>
    <p:extLst>
      <p:ext uri="{BB962C8B-B14F-4D97-AF65-F5344CB8AC3E}">
        <p14:creationId xmlns:p14="http://schemas.microsoft.com/office/powerpoint/2010/main" val="2978126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vironmental Consulting by Slidesgo">
  <a:themeElements>
    <a:clrScheme name="Simple Light">
      <a:dk1>
        <a:srgbClr val="043A5B"/>
      </a:dk1>
      <a:lt1>
        <a:srgbClr val="FFFFFF"/>
      </a:lt1>
      <a:dk2>
        <a:srgbClr val="9FEAFF"/>
      </a:dk2>
      <a:lt2>
        <a:srgbClr val="40B4E5"/>
      </a:lt2>
      <a:accent1>
        <a:srgbClr val="FFD173"/>
      </a:accent1>
      <a:accent2>
        <a:srgbClr val="74D8C2"/>
      </a:accent2>
      <a:accent3>
        <a:srgbClr val="59D098"/>
      </a:accent3>
      <a:accent4>
        <a:srgbClr val="439D8A"/>
      </a:accent4>
      <a:accent5>
        <a:srgbClr val="043A5B"/>
      </a:accent5>
      <a:accent6>
        <a:srgbClr val="043A5B"/>
      </a:accent6>
      <a:hlink>
        <a:srgbClr val="043A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395</Words>
  <Application>Microsoft Office PowerPoint</Application>
  <PresentationFormat>Presentazione su schermo (4:3)</PresentationFormat>
  <Paragraphs>45</Paragraphs>
  <Slides>18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Comic Sans MS</vt:lpstr>
      <vt:lpstr>Open Sans</vt:lpstr>
      <vt:lpstr>Oswald</vt:lpstr>
      <vt:lpstr>Times New Roman</vt:lpstr>
      <vt:lpstr>Chiaro</vt:lpstr>
      <vt:lpstr>Environmental Consulting by Slidesgo</vt:lpstr>
      <vt:lpstr>Presentazione standard di PowerPoint</vt:lpstr>
      <vt:lpstr>La Transizione Ecologica dell’Economia e del Lavoro rappresenta il passaggio dalla logica del   «Command and Control»   alla   «Qualità Ambientale Certificata»</vt:lpstr>
      <vt:lpstr>I rifiuti che ogni anno…</vt:lpstr>
      <vt:lpstr>Presentazione standard di PowerPoint</vt:lpstr>
      <vt:lpstr>I container che partono…</vt:lpstr>
      <vt:lpstr>Le navi dei veleni affondate dalla mafia ...</vt:lpstr>
      <vt:lpstr>Discariche abusive …</vt:lpstr>
      <vt:lpstr>…  incendi</vt:lpstr>
      <vt:lpstr>… e sversamenti in mare</vt:lpstr>
      <vt:lpstr>Bisogno di allineamento del sistema   sanzionatorio e penale all’Europa </vt:lpstr>
      <vt:lpstr>Qualità Ambientale Certificata – Life Cycle Assessment VISIONE GLOBALE E SISTEMICA– DALLA CULLA ALLA TOMBA</vt:lpstr>
      <vt:lpstr>Innovazione 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Aforis Impresa Sociale</dc:creator>
  <cp:lastModifiedBy>GIANMARIA</cp:lastModifiedBy>
  <cp:revision>150</cp:revision>
  <dcterms:created xsi:type="dcterms:W3CDTF">2021-10-06T09:17:08Z</dcterms:created>
  <dcterms:modified xsi:type="dcterms:W3CDTF">2024-11-29T12:23:16Z</dcterms:modified>
</cp:coreProperties>
</file>